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  <p:sldMasterId id="2147483681" r:id="rId2"/>
  </p:sldMasterIdLst>
  <p:notesMasterIdLst>
    <p:notesMasterId r:id="rId27"/>
  </p:notesMasterIdLst>
  <p:sldIdLst>
    <p:sldId id="256" r:id="rId3"/>
    <p:sldId id="258" r:id="rId4"/>
    <p:sldId id="259" r:id="rId5"/>
    <p:sldId id="260" r:id="rId6"/>
    <p:sldId id="305" r:id="rId7"/>
    <p:sldId id="306" r:id="rId8"/>
    <p:sldId id="308" r:id="rId9"/>
    <p:sldId id="309" r:id="rId10"/>
    <p:sldId id="310" r:id="rId11"/>
    <p:sldId id="304" r:id="rId12"/>
    <p:sldId id="312" r:id="rId13"/>
    <p:sldId id="313" r:id="rId14"/>
    <p:sldId id="265" r:id="rId15"/>
    <p:sldId id="272" r:id="rId16"/>
    <p:sldId id="311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21" r:id="rId25"/>
    <p:sldId id="284" r:id="rId26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28"/>
      <p:bold r:id="rId29"/>
      <p:italic r:id="rId30"/>
      <p:boldItalic r:id="rId31"/>
    </p:embeddedFont>
    <p:embeddedFont>
      <p:font typeface="Barlow Semi Condensed Medium" panose="00000606000000000000" pitchFamily="2" charset="0"/>
      <p:regular r:id="rId32"/>
      <p:bold r:id="rId33"/>
      <p:italic r:id="rId34"/>
      <p:boldItalic r:id="rId35"/>
    </p:embeddedFont>
    <p:embeddedFont>
      <p:font typeface="Fjalla One" panose="02000506040000020004" pitchFamily="2" charset="0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0014530-CDCE-1CAD-5CDB-E60270B52978}" name="Bruno Henrique Pereira Szczuk" initials="BS" userId="a35e02b7cab192b4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613D51-834A-43F0-AEE3-68EC7739BE35}" v="21" dt="2022-02-13T13:48:05.506"/>
    <p1510:client id="{7FDC0A1F-F230-0557-F00C-321980B0DC26}" v="813" dt="2022-02-13T22:04:19.667"/>
    <p1510:client id="{8AB834F1-6699-BA73-3D01-44E3489ACE0C}" v="33" dt="2022-02-13T20:55:27.786"/>
    <p1510:client id="{A87EBFF7-0C05-CDC4-99F1-94D02857F78B}" v="578" dt="2022-02-13T22:50:46.001"/>
    <p1510:client id="{C1C32764-B3CE-4002-932B-F245356F2953}" v="142" dt="2022-01-31T14:10:48.364"/>
    <p1510:client id="{C3E17149-829D-3108-11CC-C576F7C0A0F8}" v="2" dt="2022-02-13T22:07:17.011"/>
    <p1510:client id="{D7895BD8-3141-4EB9-87EE-D11D722157AB}" v="526" dt="2022-02-13T20:13:57.971"/>
  </p1510:revLst>
</p1510:revInfo>
</file>

<file path=ppt/tableStyles.xml><?xml version="1.0" encoding="utf-8"?>
<a:tblStyleLst xmlns:a="http://schemas.openxmlformats.org/drawingml/2006/main" def="{27B41129-53D9-4312-AD29-1C0F4EBF87F8}">
  <a:tblStyle styleId="{27B41129-53D9-4312-AD29-1C0F4EBF87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microsoft.com/office/2018/10/relationships/authors" Target="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36439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g8714a43093_1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2" name="Google Shape;2972;g8714a43093_1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004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7315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8714a43093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8714a43093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43818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6096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22332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2157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9776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g86fa6133bc_4_21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9" name="Google Shape;2339;g86fa6133bc_4_21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26114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75484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43187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g8714a43093_1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2" name="Google Shape;2692;g8714a43093_1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78798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8714a43093_5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8714a43093_5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54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7093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8799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5630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136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1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547" name="Google Shape;547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0" name="Google Shape;550;p11"/>
          <p:cNvSpPr txBox="1">
            <a:spLocks noGrp="1"/>
          </p:cNvSpPr>
          <p:nvPr>
            <p:ph type="subTitle" idx="1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551" name="Google Shape;551;p11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11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11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11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5" name="Google Shape;555;p11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556" name="Google Shape;556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11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563" name="Google Shape;563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568" name="Google Shape;568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573" name="Google Shape;57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" name="Google Shape;579;p11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580" name="Google Shape;58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83" name="Google Shape;583;p11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" name="Google Shape;584;p11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5" name="Google Shape;585;p11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6" name="Google Shape;586;p11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587" name="Google Shape;587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593;p11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594" name="Google Shape;594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11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599" name="Google Shape;599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3" name="Google Shape;603;p11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1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1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1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1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1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9" name="Google Shape;609;p11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610" name="Google Shape;61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11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614" name="Google Shape;61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11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618" name="Google Shape;61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" name="Google Shape;621;p11"/>
          <p:cNvSpPr txBox="1">
            <a:spLocks noGrp="1"/>
          </p:cNvSpPr>
          <p:nvPr>
            <p:ph type="title" hasCustomPrompt="1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CUSTOM_7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>
  <p:cSld name="CUSTOM_8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>
            <a:spLocks noGrp="1"/>
          </p:cNvSpPr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7"/>
          <p:cNvSpPr txBox="1">
            <a:spLocks noGrp="1"/>
          </p:cNvSpPr>
          <p:nvPr>
            <p:ph type="subTitle" idx="1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3" name="Google Shape;763;p17"/>
          <p:cNvSpPr txBox="1">
            <a:spLocks noGrp="1"/>
          </p:cNvSpPr>
          <p:nvPr>
            <p:ph type="subTitle" idx="2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4" name="Google Shape;764;p17"/>
          <p:cNvSpPr txBox="1">
            <a:spLocks noGrp="1"/>
          </p:cNvSpPr>
          <p:nvPr>
            <p:ph type="subTitle" idx="3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5" name="Google Shape;765;p17"/>
          <p:cNvSpPr txBox="1">
            <a:spLocks noGrp="1"/>
          </p:cNvSpPr>
          <p:nvPr>
            <p:ph type="subTitle" idx="4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6" name="Google Shape;766;p17"/>
          <p:cNvSpPr txBox="1">
            <a:spLocks noGrp="1"/>
          </p:cNvSpPr>
          <p:nvPr>
            <p:ph type="subTitle" idx="5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7" name="Google Shape;767;p17"/>
          <p:cNvSpPr txBox="1">
            <a:spLocks noGrp="1"/>
          </p:cNvSpPr>
          <p:nvPr>
            <p:ph type="subTitle" idx="6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8" name="Google Shape;768;p17"/>
          <p:cNvSpPr txBox="1">
            <a:spLocks noGrp="1"/>
          </p:cNvSpPr>
          <p:nvPr>
            <p:ph type="subTitle" idx="7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9" name="Google Shape;769;p17"/>
          <p:cNvSpPr txBox="1">
            <a:spLocks noGrp="1"/>
          </p:cNvSpPr>
          <p:nvPr>
            <p:ph type="subTitle" idx="8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0" name="Google Shape;770;p17"/>
          <p:cNvSpPr txBox="1">
            <a:spLocks noGrp="1"/>
          </p:cNvSpPr>
          <p:nvPr>
            <p:ph type="subTitle" idx="9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1" name="Google Shape;771;p17"/>
          <p:cNvSpPr txBox="1">
            <a:spLocks noGrp="1"/>
          </p:cNvSpPr>
          <p:nvPr>
            <p:ph type="subTitle" idx="13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2" name="Google Shape;772;p17"/>
          <p:cNvSpPr txBox="1">
            <a:spLocks noGrp="1"/>
          </p:cNvSpPr>
          <p:nvPr>
            <p:ph type="subTitle" idx="14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3" name="Google Shape;773;p17"/>
          <p:cNvSpPr txBox="1">
            <a:spLocks noGrp="1"/>
          </p:cNvSpPr>
          <p:nvPr>
            <p:ph type="subTitle" idx="15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774" name="Google Shape;774;p17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17"/>
          <p:cNvCxnSpPr/>
          <p:nvPr/>
        </p:nvCxnSpPr>
        <p:spPr>
          <a:xfrm rot="10800000" flipH="1">
            <a:off x="1562083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5829305" y="687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17"/>
          <p:cNvSpPr/>
          <p:nvPr/>
        </p:nvSpPr>
        <p:spPr>
          <a:xfrm>
            <a:off x="5827050" y="661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17"/>
          <p:cNvSpPr/>
          <p:nvPr/>
        </p:nvSpPr>
        <p:spPr>
          <a:xfrm>
            <a:off x="5865794" y="1052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17"/>
          <p:cNvSpPr/>
          <p:nvPr/>
        </p:nvSpPr>
        <p:spPr>
          <a:xfrm>
            <a:off x="5863552" y="1026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17"/>
          <p:cNvSpPr/>
          <p:nvPr/>
        </p:nvSpPr>
        <p:spPr>
          <a:xfrm>
            <a:off x="5905382" y="1447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17"/>
          <p:cNvSpPr/>
          <p:nvPr/>
        </p:nvSpPr>
        <p:spPr>
          <a:xfrm>
            <a:off x="5903140" y="1425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0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"/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18"/>
          <p:cNvSpPr txBox="1">
            <a:spLocks noGrp="1"/>
          </p:cNvSpPr>
          <p:nvPr>
            <p:ph type="subTitle" idx="1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843" name="Google Shape;843;p18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4" name="Google Shape;844;p18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5" name="Google Shape;845;p18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6" name="Google Shape;846;p18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847" name="Google Shape;847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852" name="Google Shape;852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18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859" name="Google Shape;859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62" name="Google Shape;862;p18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3" name="Google Shape;863;p18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864" name="Google Shape;86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18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871" name="Google Shape;87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p18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18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2" name="Google Shape;882;p18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3" name="Google Shape;883;p18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884" name="Google Shape;88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8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891" name="Google Shape;89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896" name="Google Shape;896;p1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18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901" name="Google Shape;901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908" name="Google Shape;908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ed numbers">
  <p:cSld name="CUSTOM_11"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20"/>
          <p:cNvSpPr txBox="1">
            <a:spLocks noGrp="1"/>
          </p:cNvSpPr>
          <p:nvPr>
            <p:ph type="title" hasCustomPrompt="1"/>
          </p:nvPr>
        </p:nvSpPr>
        <p:spPr>
          <a:xfrm>
            <a:off x="2825496" y="704088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7" name="Google Shape;987;p20"/>
          <p:cNvSpPr txBox="1">
            <a:spLocks noGrp="1"/>
          </p:cNvSpPr>
          <p:nvPr>
            <p:ph type="subTitle" idx="1"/>
          </p:nvPr>
        </p:nvSpPr>
        <p:spPr>
          <a:xfrm>
            <a:off x="2825496" y="1225296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88" name="Google Shape;988;p20"/>
          <p:cNvSpPr txBox="1">
            <a:spLocks noGrp="1"/>
          </p:cNvSpPr>
          <p:nvPr>
            <p:ph type="title" idx="2" hasCustomPrompt="1"/>
          </p:nvPr>
        </p:nvSpPr>
        <p:spPr>
          <a:xfrm>
            <a:off x="2825496" y="218541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0"/>
          <p:cNvSpPr txBox="1">
            <a:spLocks noGrp="1"/>
          </p:cNvSpPr>
          <p:nvPr>
            <p:ph type="subTitle" idx="3"/>
          </p:nvPr>
        </p:nvSpPr>
        <p:spPr>
          <a:xfrm>
            <a:off x="2825496" y="2697480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90" name="Google Shape;990;p20"/>
          <p:cNvSpPr txBox="1">
            <a:spLocks noGrp="1"/>
          </p:cNvSpPr>
          <p:nvPr>
            <p:ph type="title" idx="4" hasCustomPrompt="1"/>
          </p:nvPr>
        </p:nvSpPr>
        <p:spPr>
          <a:xfrm>
            <a:off x="2825496" y="364845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0"/>
          <p:cNvSpPr txBox="1">
            <a:spLocks noGrp="1"/>
          </p:cNvSpPr>
          <p:nvPr>
            <p:ph type="subTitle" idx="5"/>
          </p:nvPr>
        </p:nvSpPr>
        <p:spPr>
          <a:xfrm>
            <a:off x="2834640" y="4169664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992" name="Google Shape;992;p20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3" name="Google Shape;993;p20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4" name="Google Shape;994;p20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5" name="Google Shape;995;p20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6" name="Google Shape;996;p20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97" name="Google Shape;997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3" name="Google Shape;1003;p20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004" name="Google Shape;1004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" name="Google Shape;1008;p20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009" name="Google Shape;1009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" name="Google Shape;1013;p20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014" name="Google Shape;1014;p2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" name="Google Shape;1020;p20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021" name="Google Shape;102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24" name="Google Shape;1024;p20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5" name="Google Shape;1025;p20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6" name="Google Shape;1026;p20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27" name="Google Shape;1027;p20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028" name="Google Shape;1028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20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035" name="Google Shape;1035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9" name="Google Shape;1039;p20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040" name="Google Shape;1040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4" name="Google Shape;1044;p20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20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20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20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20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20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0" name="Google Shape;1050;p20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051" name="Google Shape;105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" name="Google Shape;1054;p20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055" name="Google Shape;1055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20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059" name="Google Shape;1059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3">
  <p:cSld name="CUSTOM_13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1"/>
          <p:cNvSpPr txBox="1">
            <a:spLocks noGrp="1"/>
          </p:cNvSpPr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064" name="Google Shape;1064;p21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065" name="Google Shape;1065;p21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21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67" name="Google Shape;1067;p21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068" name="Google Shape;1068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2" name="Google Shape;1072;p21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073" name="Google Shape;1073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7" name="Google Shape;1077;p21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078" name="Google Shape;1078;p2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84" name="Google Shape;1084;p21"/>
          <p:cNvSpPr txBox="1">
            <a:spLocks noGrp="1"/>
          </p:cNvSpPr>
          <p:nvPr>
            <p:ph type="subTitle" idx="1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5" name="Google Shape;1085;p21"/>
          <p:cNvSpPr txBox="1">
            <a:spLocks noGrp="1"/>
          </p:cNvSpPr>
          <p:nvPr>
            <p:ph type="subTitle" idx="2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86" name="Google Shape;1086;p21"/>
          <p:cNvSpPr txBox="1">
            <a:spLocks noGrp="1"/>
          </p:cNvSpPr>
          <p:nvPr>
            <p:ph type="subTitle" idx="3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7" name="Google Shape;1087;p21"/>
          <p:cNvSpPr txBox="1">
            <a:spLocks noGrp="1"/>
          </p:cNvSpPr>
          <p:nvPr>
            <p:ph type="subTitle" idx="4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88" name="Google Shape;1088;p21"/>
          <p:cNvSpPr txBox="1">
            <a:spLocks noGrp="1"/>
          </p:cNvSpPr>
          <p:nvPr>
            <p:ph type="subTitle" idx="5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9" name="Google Shape;1089;p21"/>
          <p:cNvSpPr txBox="1">
            <a:spLocks noGrp="1"/>
          </p:cNvSpPr>
          <p:nvPr>
            <p:ph type="subTitle" idx="6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4">
  <p:cSld name="CUSTOM_14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1" name="Google Shape;1091;p22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2" name="Google Shape;1092;p22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93" name="Google Shape;1093;p22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4" name="Google Shape;1094;p22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095" name="Google Shape;1095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22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00" name="Google Shape;1100;p2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06" name="Google Shape;1106;p22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7" name="Google Shape;1107;p22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08" name="Google Shape;1108;p22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09" name="Google Shape;1109;p2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22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16" name="Google Shape;1116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22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21" name="Google Shape;1121;p22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2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2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2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5" name="Google Shape;1125;p2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26" name="Google Shape;1126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22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30" name="Google Shape;1130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3" name="Google Shape;1133;p22"/>
          <p:cNvSpPr txBox="1">
            <a:spLocks noGrp="1"/>
          </p:cNvSpPr>
          <p:nvPr>
            <p:ph type="subTitle" idx="1"/>
          </p:nvPr>
        </p:nvSpPr>
        <p:spPr>
          <a:xfrm>
            <a:off x="5641848" y="2743200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4" name="Google Shape;1134;p22"/>
          <p:cNvSpPr txBox="1">
            <a:spLocks noGrp="1"/>
          </p:cNvSpPr>
          <p:nvPr>
            <p:ph type="subTitle" idx="2"/>
          </p:nvPr>
        </p:nvSpPr>
        <p:spPr>
          <a:xfrm>
            <a:off x="3639312" y="1636776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5" name="Google Shape;1135;p22"/>
          <p:cNvSpPr txBox="1">
            <a:spLocks noGrp="1"/>
          </p:cNvSpPr>
          <p:nvPr>
            <p:ph type="subTitle" idx="3"/>
          </p:nvPr>
        </p:nvSpPr>
        <p:spPr>
          <a:xfrm>
            <a:off x="1636776" y="2249424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6" name="Google Shape;1136;p22"/>
          <p:cNvSpPr txBox="1">
            <a:spLocks noGrp="1"/>
          </p:cNvSpPr>
          <p:nvPr>
            <p:ph type="subTitle" idx="4"/>
          </p:nvPr>
        </p:nvSpPr>
        <p:spPr>
          <a:xfrm>
            <a:off x="5641848" y="3081528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37" name="Google Shape;1137;p22"/>
          <p:cNvSpPr txBox="1">
            <a:spLocks noGrp="1"/>
          </p:cNvSpPr>
          <p:nvPr>
            <p:ph type="subTitle" idx="5"/>
          </p:nvPr>
        </p:nvSpPr>
        <p:spPr>
          <a:xfrm>
            <a:off x="3639312" y="1975104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38" name="Google Shape;1138;p22"/>
          <p:cNvSpPr txBox="1">
            <a:spLocks noGrp="1"/>
          </p:cNvSpPr>
          <p:nvPr>
            <p:ph type="subTitle" idx="6"/>
          </p:nvPr>
        </p:nvSpPr>
        <p:spPr>
          <a:xfrm>
            <a:off x="1636776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5" name="Google Shape;1185;p2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24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6"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25"/>
          <p:cNvSpPr txBox="1">
            <a:spLocks noGrp="1"/>
          </p:cNvSpPr>
          <p:nvPr>
            <p:ph type="title"/>
          </p:nvPr>
        </p:nvSpPr>
        <p:spPr>
          <a:xfrm>
            <a:off x="896100" y="1984450"/>
            <a:ext cx="3457200" cy="129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cxnSp>
        <p:nvCxnSpPr>
          <p:cNvPr id="1228" name="Google Shape;1228;p25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9" name="Google Shape;1229;p25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0" name="Google Shape;1230;p25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1" name="Google Shape;1231;p25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1232" name="Google Shape;1232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8" name="Google Shape;1238;p25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1239" name="Google Shape;1239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3" name="Google Shape;1243;p25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25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25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25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25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25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9" name="Google Shape;1249;p25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1250" name="Google Shape;1250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3" name="Google Shape;1253;p25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1254" name="Google Shape;1254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7" name="Google Shape;1257;p25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1258" name="Google Shape;1258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61" name="Google Shape;1261;p25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2" name="Google Shape;1262;p25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3" name="Google Shape;1263;p25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1264" name="Google Shape;1264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0" name="Google Shape;1270;p25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1271" name="Google Shape;1271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5" name="Google Shape;1275;p25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1276" name="Google Shape;1276;p2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0" name="Google Shape;1280;p25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1281" name="Google Shape;1281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4" name="Google Shape;1284;p25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1285" name="Google Shape;1285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7"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6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0" name="Google Shape;1290;p26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1" name="Google Shape;1291;p26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2" name="Google Shape;1292;p26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93" name="Google Shape;1293;p26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1294" name="Google Shape;1294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8" name="Google Shape;1298;p26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1299" name="Google Shape;1299;p2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26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306" name="Google Shape;1306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09" name="Google Shape;1309;p26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0" name="Google Shape;1310;p26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311" name="Google Shape;1311;p2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26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318" name="Google Shape;1318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2" name="Google Shape;1322;p26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323" name="Google Shape;1323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22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0" name="Google Shape;1550;p31"/>
          <p:cNvSpPr txBox="1">
            <a:spLocks noGrp="1"/>
          </p:cNvSpPr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551" name="Google Shape;1551;p31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18" name="Google Shape;1618;p31"/>
          <p:cNvSpPr txBox="1">
            <a:spLocks noGrp="1"/>
          </p:cNvSpPr>
          <p:nvPr>
            <p:ph type="subTitle" idx="1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3"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32"/>
          <p:cNvSpPr txBox="1">
            <a:spLocks noGrp="1"/>
          </p:cNvSpPr>
          <p:nvPr>
            <p:ph type="body" idx="1"/>
          </p:nvPr>
        </p:nvSpPr>
        <p:spPr>
          <a:xfrm>
            <a:off x="1881350" y="1246850"/>
            <a:ext cx="21333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621" name="Google Shape;1621;p32"/>
          <p:cNvSpPr txBox="1">
            <a:spLocks noGrp="1"/>
          </p:cNvSpPr>
          <p:nvPr>
            <p:ph type="body" idx="2"/>
          </p:nvPr>
        </p:nvSpPr>
        <p:spPr>
          <a:xfrm>
            <a:off x="4220325" y="1246850"/>
            <a:ext cx="30999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622" name="Google Shape;1622;p32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623" name="Google Shape;1623;p32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624" name="Google Shape;1624;p32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25" name="Google Shape;1625;p32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626" name="Google Shape;1626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2" name="Google Shape;1632;p32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633" name="Google Shape;1633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7" name="Google Shape;1637;p32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638" name="Google Shape;1638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42" name="Google Shape;1642;p32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43" name="Google Shape;1643;p32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644" name="Google Shape;1644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0" name="Google Shape;1650;p32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651" name="Google Shape;1651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5" name="Google Shape;1655;p32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656" name="Google Shape;1656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0" name="Google Shape;1660;p32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661" name="Google Shape;1661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4" name="Google Shape;1664;p32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665" name="Google Shape;1665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8" name="Google Shape;1668;p32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69" name="Google Shape;1669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2" name="Google Shape;1672;p32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73" name="Google Shape;1673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76" name="Google Shape;1676;p32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7" name="Google Shape;1677;p32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8" name="Google Shape;1678;p32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2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2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2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1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2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3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subTitle" idx="4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title" idx="5" hasCustomPrompt="1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5"/>
          <p:cNvSpPr txBox="1">
            <a:spLocks noGrp="1"/>
          </p:cNvSpPr>
          <p:nvPr>
            <p:ph type="title" idx="6" hasCustomPrompt="1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endParaRPr/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684" name="Google Shape;1684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sf.berkeley.edu/postgres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4624603" y="1555847"/>
            <a:ext cx="4183955" cy="17002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5000" dirty="0" err="1"/>
              <a:t>PostGIS</a:t>
            </a:r>
            <a:br>
              <a:rPr lang="en" sz="5000" dirty="0"/>
            </a:br>
            <a:r>
              <a:rPr lang="en" sz="5000" dirty="0"/>
              <a:t>OpenStreetMap</a:t>
            </a:r>
            <a:endParaRPr lang="en-US" dirty="0"/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524553" y="365591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300" err="1"/>
              <a:t>Armazenando</a:t>
            </a:r>
            <a:r>
              <a:rPr lang="en" sz="2300"/>
              <a:t> dados </a:t>
            </a:r>
            <a:r>
              <a:rPr lang="en" sz="2300" err="1"/>
              <a:t>espaciais</a:t>
            </a:r>
            <a:r>
              <a:rPr lang="en" sz="2300"/>
              <a:t> </a:t>
            </a:r>
            <a:r>
              <a:rPr lang="en" sz="2300" err="1"/>
              <a:t>em</a:t>
            </a:r>
            <a:r>
              <a:rPr lang="en" sz="2300"/>
              <a:t> um banco de dados </a:t>
            </a:r>
            <a:r>
              <a:rPr lang="en" sz="2300" err="1"/>
              <a:t>relacional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4466266" y="1078835"/>
            <a:ext cx="265498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PostGIS</a:t>
            </a:r>
            <a:endParaRPr lang="en-US" err="1"/>
          </a:p>
        </p:txBody>
      </p:sp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1037266" y="2298665"/>
            <a:ext cx="7069324" cy="11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" sz="1600"/>
              <a:t>PostGIS é um extensor de banco de dados espacial para banco de dados objeto-relacional PostgreSQL. </a:t>
            </a:r>
            <a:endParaRPr lang="pt-BR" sz="1600" dirty="0"/>
          </a:p>
          <a:p>
            <a:r>
              <a:rPr lang="pt" sz="1600"/>
              <a:t>Adiciona suporte para objetos geográficos permitindo que as consultas de localização sejam executadas em SQL.</a:t>
            </a:r>
            <a:endParaRPr lang="en" sz="1600"/>
          </a:p>
        </p:txBody>
      </p:sp>
      <p:grpSp>
        <p:nvGrpSpPr>
          <p:cNvPr id="2162" name="Google Shape;2162;p39"/>
          <p:cNvGrpSpPr/>
          <p:nvPr/>
        </p:nvGrpSpPr>
        <p:grpSpPr>
          <a:xfrm>
            <a:off x="2641988" y="526916"/>
            <a:ext cx="1679127" cy="1679127"/>
            <a:chOff x="3614228" y="234880"/>
            <a:chExt cx="1915500" cy="1915500"/>
          </a:xfrm>
        </p:grpSpPr>
        <p:sp>
          <p:nvSpPr>
            <p:cNvPr id="2163" name="Google Shape;2163;p39"/>
            <p:cNvSpPr/>
            <p:nvPr/>
          </p:nvSpPr>
          <p:spPr>
            <a:xfrm>
              <a:off x="3614228" y="234880"/>
              <a:ext cx="1915500" cy="19155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9"/>
            <p:cNvSpPr/>
            <p:nvPr/>
          </p:nvSpPr>
          <p:spPr>
            <a:xfrm>
              <a:off x="3869711" y="490401"/>
              <a:ext cx="1404000" cy="1404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B290C70A-8827-4C55-8859-6492B6C28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802" y="1145424"/>
            <a:ext cx="941422" cy="552715"/>
          </a:xfrm>
          <a:prstGeom prst="rect">
            <a:avLst/>
          </a:prstGeom>
        </p:spPr>
      </p:pic>
      <p:sp>
        <p:nvSpPr>
          <p:cNvPr id="3" name="Google Shape;2178;p39">
            <a:extLst>
              <a:ext uri="{FF2B5EF4-FFF2-40B4-BE49-F238E27FC236}">
                <a16:creationId xmlns:a16="http://schemas.microsoft.com/office/drawing/2014/main" id="{F43BB225-EE36-406B-AE58-9A02547F59F9}"/>
              </a:ext>
            </a:extLst>
          </p:cNvPr>
          <p:cNvSpPr txBox="1">
            <a:spLocks/>
          </p:cNvSpPr>
          <p:nvPr/>
        </p:nvSpPr>
        <p:spPr>
          <a:xfrm>
            <a:off x="1038580" y="3331306"/>
            <a:ext cx="7069324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pt" sz="1600"/>
              <a:t>Além do reconhecimento básico de localização, o PostGIS oferece muitos recursos raramente encontrados em outros bancos de dados espaciais concorrentes, como Oracle Locator/Spatial e SQL Server Spacial Data. </a:t>
            </a:r>
            <a:br>
              <a:rPr lang="en-US" sz="1600" dirty="0"/>
            </a:br>
            <a:endParaRPr lang="en-US" sz="1600"/>
          </a:p>
          <a:p>
            <a:endParaRPr lang="pt" sz="1600" dirty="0"/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230E490C-5B90-4A3C-B5A7-B0467658F962}"/>
              </a:ext>
            </a:extLst>
          </p:cNvPr>
          <p:cNvSpPr txBox="1"/>
          <p:nvPr/>
        </p:nvSpPr>
        <p:spPr>
          <a:xfrm>
            <a:off x="6488488" y="4864510"/>
            <a:ext cx="145007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>
                <a:solidFill>
                  <a:schemeClr val="dk2"/>
                </a:solidFill>
                <a:latin typeface="Barlow Semi Condensed"/>
                <a:sym typeface="Barlow Semi Condensed"/>
              </a:rPr>
              <a:t>https://postgis.net/</a:t>
            </a:r>
            <a:endParaRPr lang="pt-BR" sz="1200">
              <a:solidFill>
                <a:schemeClr val="dk2"/>
              </a:solidFill>
              <a:latin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69050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8" grpId="0"/>
      <p:bldP spid="3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52"/>
          <p:cNvSpPr txBox="1">
            <a:spLocks noGrp="1"/>
          </p:cNvSpPr>
          <p:nvPr>
            <p:ph type="subTitle" idx="4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err="1">
                <a:solidFill>
                  <a:schemeClr val="dk2"/>
                </a:solidFill>
              </a:rPr>
              <a:t>Criar</a:t>
            </a:r>
            <a:r>
              <a:rPr lang="en" dirty="0">
                <a:solidFill>
                  <a:schemeClr val="dk2"/>
                </a:solidFill>
              </a:rPr>
              <a:t> </a:t>
            </a:r>
            <a:r>
              <a:rPr lang="en" dirty="0" err="1">
                <a:solidFill>
                  <a:schemeClr val="dk2"/>
                </a:solidFill>
              </a:rPr>
              <a:t>rotas</a:t>
            </a:r>
            <a:r>
              <a:rPr lang="en" dirty="0">
                <a:solidFill>
                  <a:schemeClr val="dk2"/>
                </a:solidFill>
              </a:rPr>
              <a:t> </a:t>
            </a:r>
            <a:r>
              <a:rPr lang="en" dirty="0" err="1">
                <a:solidFill>
                  <a:schemeClr val="dk2"/>
                </a:solidFill>
              </a:rPr>
              <a:t>utilizando</a:t>
            </a:r>
            <a:r>
              <a:rPr lang="en" dirty="0">
                <a:solidFill>
                  <a:schemeClr val="dk2"/>
                </a:solidFill>
              </a:rPr>
              <a:t> </a:t>
            </a:r>
            <a:r>
              <a:rPr lang="en" dirty="0" err="1">
                <a:solidFill>
                  <a:schemeClr val="dk2"/>
                </a:solidFill>
              </a:rPr>
              <a:t>pgrouting</a:t>
            </a:r>
            <a:endParaRPr lang="pt-BR" dirty="0" err="1">
              <a:solidFill>
                <a:schemeClr val="dk2"/>
              </a:solidFill>
            </a:endParaRPr>
          </a:p>
        </p:txBody>
      </p:sp>
      <p:sp>
        <p:nvSpPr>
          <p:cNvPr id="2975" name="Google Shape;2975;p52"/>
          <p:cNvSpPr txBox="1">
            <a:spLocks noGrp="1"/>
          </p:cNvSpPr>
          <p:nvPr>
            <p:ph type="subTitle" idx="5"/>
          </p:nvPr>
        </p:nvSpPr>
        <p:spPr>
          <a:xfrm>
            <a:off x="5856675" y="1588336"/>
            <a:ext cx="2185313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Tempo de </a:t>
            </a:r>
            <a:r>
              <a:rPr lang="en" dirty="0" err="1"/>
              <a:t>deslocamento</a:t>
            </a:r>
            <a:endParaRPr dirty="0" err="1"/>
          </a:p>
        </p:txBody>
      </p:sp>
      <p:sp>
        <p:nvSpPr>
          <p:cNvPr id="2976" name="Google Shape;2976;p52"/>
          <p:cNvSpPr txBox="1">
            <a:spLocks noGrp="1"/>
          </p:cNvSpPr>
          <p:nvPr>
            <p:ph type="subTitle" idx="1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err="1"/>
              <a:t>Análise</a:t>
            </a:r>
            <a:r>
              <a:rPr lang="en" dirty="0"/>
              <a:t> de dados</a:t>
            </a:r>
            <a:endParaRPr dirty="0"/>
          </a:p>
        </p:txBody>
      </p:sp>
      <p:sp>
        <p:nvSpPr>
          <p:cNvPr id="2977" name="Google Shape;2977;p52"/>
          <p:cNvSpPr txBox="1">
            <a:spLocks noGrp="1"/>
          </p:cNvSpPr>
          <p:nvPr>
            <p:ph type="subTitle" idx="3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Roteamento</a:t>
            </a:r>
          </a:p>
        </p:txBody>
      </p:sp>
      <p:sp>
        <p:nvSpPr>
          <p:cNvPr id="2978" name="Google Shape;2978;p52"/>
          <p:cNvSpPr txBox="1">
            <a:spLocks noGrp="1"/>
          </p:cNvSpPr>
          <p:nvPr>
            <p:ph type="subTitle" idx="6"/>
          </p:nvPr>
        </p:nvSpPr>
        <p:spPr>
          <a:xfrm>
            <a:off x="5856675" y="1928169"/>
            <a:ext cx="2126193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Tempo </a:t>
            </a:r>
            <a:r>
              <a:rPr lang="en" dirty="0" err="1"/>
              <a:t>por</a:t>
            </a:r>
            <a:r>
              <a:rPr lang="en" dirty="0"/>
              <a:t> </a:t>
            </a:r>
            <a:r>
              <a:rPr lang="en" dirty="0" err="1"/>
              <a:t>meio</a:t>
            </a:r>
            <a:r>
              <a:rPr lang="en" dirty="0"/>
              <a:t> de </a:t>
            </a:r>
            <a:r>
              <a:rPr lang="en" dirty="0" err="1"/>
              <a:t>transporte</a:t>
            </a:r>
            <a:r>
              <a:rPr lang="en" dirty="0"/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979" name="Google Shape;2979;p52"/>
          <p:cNvSpPr txBox="1">
            <a:spLocks noGrp="1"/>
          </p:cNvSpPr>
          <p:nvPr>
            <p:ph type="subTitle" idx="2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Buffers, </a:t>
            </a:r>
            <a:r>
              <a:rPr lang="en" dirty="0" err="1"/>
              <a:t>Interseções</a:t>
            </a:r>
            <a:r>
              <a:rPr lang="en" dirty="0"/>
              <a:t> e </a:t>
            </a:r>
            <a:r>
              <a:rPr lang="en" dirty="0" err="1"/>
              <a:t>uniões</a:t>
            </a:r>
            <a:r>
              <a:rPr lang="en" dirty="0"/>
              <a:t> com </a:t>
            </a:r>
            <a:r>
              <a:rPr lang="en" dirty="0" err="1"/>
              <a:t>os</a:t>
            </a:r>
            <a:r>
              <a:rPr lang="en" dirty="0"/>
              <a:t> dados</a:t>
            </a:r>
            <a:endParaRPr lang="pt-BR" dirty="0"/>
          </a:p>
        </p:txBody>
      </p:sp>
      <p:sp>
        <p:nvSpPr>
          <p:cNvPr id="2980" name="Google Shape;2980;p52"/>
          <p:cNvSpPr txBox="1">
            <a:spLocks noGrp="1"/>
          </p:cNvSpPr>
          <p:nvPr>
            <p:ph type="title"/>
          </p:nvPr>
        </p:nvSpPr>
        <p:spPr>
          <a:xfrm>
            <a:off x="607603" y="141259"/>
            <a:ext cx="676623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Legal, mas...</a:t>
            </a:r>
          </a:p>
        </p:txBody>
      </p:sp>
      <p:grpSp>
        <p:nvGrpSpPr>
          <p:cNvPr id="2989" name="Google Shape;2989;p52"/>
          <p:cNvGrpSpPr/>
          <p:nvPr/>
        </p:nvGrpSpPr>
        <p:grpSpPr>
          <a:xfrm>
            <a:off x="6871213" y="1238880"/>
            <a:ext cx="340168" cy="309628"/>
            <a:chOff x="1487200" y="4421025"/>
            <a:chExt cx="483125" cy="439750"/>
          </a:xfrm>
        </p:grpSpPr>
        <p:sp>
          <p:nvSpPr>
            <p:cNvPr id="2990" name="Google Shape;2990;p52"/>
            <p:cNvSpPr/>
            <p:nvPr/>
          </p:nvSpPr>
          <p:spPr>
            <a:xfrm>
              <a:off x="1487200" y="4421025"/>
              <a:ext cx="483125" cy="439750"/>
            </a:xfrm>
            <a:custGeom>
              <a:avLst/>
              <a:gdLst/>
              <a:ahLst/>
              <a:cxnLst/>
              <a:rect l="l" t="t" r="r" b="b"/>
              <a:pathLst>
                <a:path w="19325" h="17590" extrusionOk="0">
                  <a:moveTo>
                    <a:pt x="12818" y="1130"/>
                  </a:moveTo>
                  <a:cubicBezTo>
                    <a:pt x="14361" y="1130"/>
                    <a:pt x="15671" y="2389"/>
                    <a:pt x="15867" y="4059"/>
                  </a:cubicBezTo>
                  <a:cubicBezTo>
                    <a:pt x="15867" y="4077"/>
                    <a:pt x="15870" y="4095"/>
                    <a:pt x="15873" y="4110"/>
                  </a:cubicBezTo>
                  <a:lnTo>
                    <a:pt x="16242" y="5871"/>
                  </a:lnTo>
                  <a:lnTo>
                    <a:pt x="9406" y="5871"/>
                  </a:lnTo>
                  <a:lnTo>
                    <a:pt x="11707" y="4110"/>
                  </a:lnTo>
                  <a:cubicBezTo>
                    <a:pt x="11957" y="3920"/>
                    <a:pt x="12008" y="3561"/>
                    <a:pt x="11815" y="3310"/>
                  </a:cubicBezTo>
                  <a:cubicBezTo>
                    <a:pt x="11703" y="3166"/>
                    <a:pt x="11534" y="3091"/>
                    <a:pt x="11364" y="3091"/>
                  </a:cubicBezTo>
                  <a:cubicBezTo>
                    <a:pt x="11242" y="3091"/>
                    <a:pt x="11119" y="3130"/>
                    <a:pt x="11015" y="3211"/>
                  </a:cubicBezTo>
                  <a:lnTo>
                    <a:pt x="7618" y="5816"/>
                  </a:lnTo>
                  <a:cubicBezTo>
                    <a:pt x="7597" y="5835"/>
                    <a:pt x="7576" y="5853"/>
                    <a:pt x="7558" y="5871"/>
                  </a:cubicBezTo>
                  <a:lnTo>
                    <a:pt x="3083" y="5871"/>
                  </a:lnTo>
                  <a:lnTo>
                    <a:pt x="3451" y="4110"/>
                  </a:lnTo>
                  <a:cubicBezTo>
                    <a:pt x="3454" y="4095"/>
                    <a:pt x="3457" y="4077"/>
                    <a:pt x="3460" y="4059"/>
                  </a:cubicBezTo>
                  <a:cubicBezTo>
                    <a:pt x="3654" y="2389"/>
                    <a:pt x="4964" y="1130"/>
                    <a:pt x="6507" y="1130"/>
                  </a:cubicBezTo>
                  <a:close/>
                  <a:moveTo>
                    <a:pt x="16939" y="7021"/>
                  </a:moveTo>
                  <a:cubicBezTo>
                    <a:pt x="17631" y="7021"/>
                    <a:pt x="18192" y="7580"/>
                    <a:pt x="18192" y="8274"/>
                  </a:cubicBezTo>
                  <a:lnTo>
                    <a:pt x="18192" y="11913"/>
                  </a:lnTo>
                  <a:cubicBezTo>
                    <a:pt x="18192" y="12604"/>
                    <a:pt x="17631" y="13163"/>
                    <a:pt x="16939" y="13166"/>
                  </a:cubicBezTo>
                  <a:lnTo>
                    <a:pt x="2385" y="13166"/>
                  </a:lnTo>
                  <a:cubicBezTo>
                    <a:pt x="1694" y="13163"/>
                    <a:pt x="1132" y="12604"/>
                    <a:pt x="1132" y="11913"/>
                  </a:cubicBezTo>
                  <a:lnTo>
                    <a:pt x="1132" y="8274"/>
                  </a:lnTo>
                  <a:cubicBezTo>
                    <a:pt x="1132" y="7580"/>
                    <a:pt x="1694" y="7021"/>
                    <a:pt x="2385" y="7021"/>
                  </a:cubicBezTo>
                  <a:close/>
                  <a:moveTo>
                    <a:pt x="5813" y="14304"/>
                  </a:moveTo>
                  <a:lnTo>
                    <a:pt x="5813" y="15889"/>
                  </a:lnTo>
                  <a:cubicBezTo>
                    <a:pt x="5813" y="16203"/>
                    <a:pt x="5559" y="16457"/>
                    <a:pt x="5248" y="16457"/>
                  </a:cubicBezTo>
                  <a:lnTo>
                    <a:pt x="3874" y="16457"/>
                  </a:lnTo>
                  <a:cubicBezTo>
                    <a:pt x="3560" y="16457"/>
                    <a:pt x="3306" y="16203"/>
                    <a:pt x="3306" y="15889"/>
                  </a:cubicBezTo>
                  <a:lnTo>
                    <a:pt x="3306" y="14304"/>
                  </a:lnTo>
                  <a:close/>
                  <a:moveTo>
                    <a:pt x="16018" y="14304"/>
                  </a:moveTo>
                  <a:lnTo>
                    <a:pt x="16018" y="15889"/>
                  </a:lnTo>
                  <a:cubicBezTo>
                    <a:pt x="16018" y="16203"/>
                    <a:pt x="15765" y="16457"/>
                    <a:pt x="15454" y="16457"/>
                  </a:cubicBezTo>
                  <a:lnTo>
                    <a:pt x="14080" y="16457"/>
                  </a:lnTo>
                  <a:cubicBezTo>
                    <a:pt x="13766" y="16457"/>
                    <a:pt x="13512" y="16203"/>
                    <a:pt x="13512" y="15889"/>
                  </a:cubicBezTo>
                  <a:lnTo>
                    <a:pt x="13512" y="14304"/>
                  </a:lnTo>
                  <a:close/>
                  <a:moveTo>
                    <a:pt x="6507" y="1"/>
                  </a:moveTo>
                  <a:cubicBezTo>
                    <a:pt x="4396" y="1"/>
                    <a:pt x="2609" y="1677"/>
                    <a:pt x="2337" y="3902"/>
                  </a:cubicBezTo>
                  <a:lnTo>
                    <a:pt x="1911" y="5934"/>
                  </a:lnTo>
                  <a:cubicBezTo>
                    <a:pt x="800" y="6161"/>
                    <a:pt x="0" y="7139"/>
                    <a:pt x="0" y="8274"/>
                  </a:cubicBezTo>
                  <a:lnTo>
                    <a:pt x="0" y="11910"/>
                  </a:lnTo>
                  <a:cubicBezTo>
                    <a:pt x="3" y="13145"/>
                    <a:pt x="945" y="14177"/>
                    <a:pt x="2174" y="14286"/>
                  </a:cubicBezTo>
                  <a:lnTo>
                    <a:pt x="2174" y="15889"/>
                  </a:lnTo>
                  <a:cubicBezTo>
                    <a:pt x="2174" y="16828"/>
                    <a:pt x="2935" y="17586"/>
                    <a:pt x="3874" y="17589"/>
                  </a:cubicBezTo>
                  <a:lnTo>
                    <a:pt x="5248" y="17589"/>
                  </a:lnTo>
                  <a:cubicBezTo>
                    <a:pt x="6184" y="17586"/>
                    <a:pt x="6945" y="16828"/>
                    <a:pt x="6945" y="15889"/>
                  </a:cubicBezTo>
                  <a:lnTo>
                    <a:pt x="6945" y="14298"/>
                  </a:lnTo>
                  <a:lnTo>
                    <a:pt x="12380" y="14298"/>
                  </a:lnTo>
                  <a:lnTo>
                    <a:pt x="12380" y="15889"/>
                  </a:lnTo>
                  <a:cubicBezTo>
                    <a:pt x="12380" y="16828"/>
                    <a:pt x="13141" y="17586"/>
                    <a:pt x="14080" y="17589"/>
                  </a:cubicBezTo>
                  <a:lnTo>
                    <a:pt x="15454" y="17589"/>
                  </a:lnTo>
                  <a:cubicBezTo>
                    <a:pt x="16390" y="17586"/>
                    <a:pt x="17151" y="16828"/>
                    <a:pt x="17151" y="15889"/>
                  </a:cubicBezTo>
                  <a:lnTo>
                    <a:pt x="17151" y="14286"/>
                  </a:lnTo>
                  <a:cubicBezTo>
                    <a:pt x="18380" y="14177"/>
                    <a:pt x="19322" y="13145"/>
                    <a:pt x="19325" y="11913"/>
                  </a:cubicBezTo>
                  <a:lnTo>
                    <a:pt x="19325" y="8274"/>
                  </a:lnTo>
                  <a:cubicBezTo>
                    <a:pt x="19325" y="7139"/>
                    <a:pt x="18524" y="6161"/>
                    <a:pt x="17413" y="5934"/>
                  </a:cubicBezTo>
                  <a:lnTo>
                    <a:pt x="16988" y="3902"/>
                  </a:lnTo>
                  <a:cubicBezTo>
                    <a:pt x="16716" y="1677"/>
                    <a:pt x="14928" y="1"/>
                    <a:pt x="128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91" name="Google Shape;2991;p52"/>
            <p:cNvSpPr/>
            <p:nvPr/>
          </p:nvSpPr>
          <p:spPr>
            <a:xfrm>
              <a:off x="1544950" y="4622200"/>
              <a:ext cx="103950" cy="100025"/>
            </a:xfrm>
            <a:custGeom>
              <a:avLst/>
              <a:gdLst/>
              <a:ahLst/>
              <a:cxnLst/>
              <a:rect l="l" t="t" r="r" b="b"/>
              <a:pathLst>
                <a:path w="4158" h="4001" extrusionOk="0">
                  <a:moveTo>
                    <a:pt x="2152" y="1131"/>
                  </a:moveTo>
                  <a:cubicBezTo>
                    <a:pt x="2599" y="1131"/>
                    <a:pt x="3025" y="1477"/>
                    <a:pt x="3025" y="2000"/>
                  </a:cubicBezTo>
                  <a:cubicBezTo>
                    <a:pt x="3025" y="2480"/>
                    <a:pt x="2639" y="2869"/>
                    <a:pt x="2159" y="2869"/>
                  </a:cubicBezTo>
                  <a:cubicBezTo>
                    <a:pt x="1386" y="2869"/>
                    <a:pt x="996" y="1933"/>
                    <a:pt x="1543" y="1387"/>
                  </a:cubicBezTo>
                  <a:cubicBezTo>
                    <a:pt x="1721" y="1210"/>
                    <a:pt x="1939" y="1131"/>
                    <a:pt x="2152" y="1131"/>
                  </a:cubicBezTo>
                  <a:close/>
                  <a:moveTo>
                    <a:pt x="2159" y="1"/>
                  </a:moveTo>
                  <a:cubicBezTo>
                    <a:pt x="1350" y="1"/>
                    <a:pt x="619" y="487"/>
                    <a:pt x="311" y="1233"/>
                  </a:cubicBezTo>
                  <a:cubicBezTo>
                    <a:pt x="0" y="1982"/>
                    <a:pt x="172" y="2842"/>
                    <a:pt x="743" y="3413"/>
                  </a:cubicBezTo>
                  <a:cubicBezTo>
                    <a:pt x="1127" y="3796"/>
                    <a:pt x="1639" y="4001"/>
                    <a:pt x="2159" y="4001"/>
                  </a:cubicBezTo>
                  <a:cubicBezTo>
                    <a:pt x="2416" y="4001"/>
                    <a:pt x="2676" y="3951"/>
                    <a:pt x="2923" y="3848"/>
                  </a:cubicBezTo>
                  <a:cubicBezTo>
                    <a:pt x="3672" y="3540"/>
                    <a:pt x="4158" y="2809"/>
                    <a:pt x="4158" y="2000"/>
                  </a:cubicBezTo>
                  <a:cubicBezTo>
                    <a:pt x="4158" y="895"/>
                    <a:pt x="3261" y="1"/>
                    <a:pt x="21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92" name="Google Shape;2992;p52"/>
            <p:cNvSpPr/>
            <p:nvPr/>
          </p:nvSpPr>
          <p:spPr>
            <a:xfrm>
              <a:off x="1804675" y="4622200"/>
              <a:ext cx="103975" cy="100025"/>
            </a:xfrm>
            <a:custGeom>
              <a:avLst/>
              <a:gdLst/>
              <a:ahLst/>
              <a:cxnLst/>
              <a:rect l="l" t="t" r="r" b="b"/>
              <a:pathLst>
                <a:path w="4159" h="4001" extrusionOk="0">
                  <a:moveTo>
                    <a:pt x="2152" y="1131"/>
                  </a:moveTo>
                  <a:cubicBezTo>
                    <a:pt x="2598" y="1131"/>
                    <a:pt x="3026" y="1477"/>
                    <a:pt x="3026" y="2000"/>
                  </a:cubicBezTo>
                  <a:cubicBezTo>
                    <a:pt x="3026" y="2480"/>
                    <a:pt x="2637" y="2869"/>
                    <a:pt x="2157" y="2869"/>
                  </a:cubicBezTo>
                  <a:cubicBezTo>
                    <a:pt x="1384" y="2869"/>
                    <a:pt x="997" y="1933"/>
                    <a:pt x="1544" y="1387"/>
                  </a:cubicBezTo>
                  <a:cubicBezTo>
                    <a:pt x="1721" y="1210"/>
                    <a:pt x="1938" y="1131"/>
                    <a:pt x="2152" y="1131"/>
                  </a:cubicBezTo>
                  <a:close/>
                  <a:moveTo>
                    <a:pt x="2157" y="1"/>
                  </a:moveTo>
                  <a:cubicBezTo>
                    <a:pt x="1348" y="1"/>
                    <a:pt x="620" y="487"/>
                    <a:pt x="309" y="1233"/>
                  </a:cubicBezTo>
                  <a:cubicBezTo>
                    <a:pt x="1" y="1982"/>
                    <a:pt x="170" y="2842"/>
                    <a:pt x="744" y="3413"/>
                  </a:cubicBezTo>
                  <a:cubicBezTo>
                    <a:pt x="1125" y="3796"/>
                    <a:pt x="1637" y="4001"/>
                    <a:pt x="2158" y="4001"/>
                  </a:cubicBezTo>
                  <a:cubicBezTo>
                    <a:pt x="2416" y="4001"/>
                    <a:pt x="2676" y="3951"/>
                    <a:pt x="2924" y="3848"/>
                  </a:cubicBezTo>
                  <a:cubicBezTo>
                    <a:pt x="3670" y="3540"/>
                    <a:pt x="4159" y="2809"/>
                    <a:pt x="4159" y="2000"/>
                  </a:cubicBezTo>
                  <a:cubicBezTo>
                    <a:pt x="4156" y="895"/>
                    <a:pt x="3262" y="1"/>
                    <a:pt x="21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93" name="Google Shape;2993;p52"/>
            <p:cNvSpPr/>
            <p:nvPr/>
          </p:nvSpPr>
          <p:spPr>
            <a:xfrm>
              <a:off x="1667450" y="4661825"/>
              <a:ext cx="119825" cy="28350"/>
            </a:xfrm>
            <a:custGeom>
              <a:avLst/>
              <a:gdLst/>
              <a:ahLst/>
              <a:cxnLst/>
              <a:rect l="l" t="t" r="r" b="b"/>
              <a:pathLst>
                <a:path w="4793" h="1134" extrusionOk="0">
                  <a:moveTo>
                    <a:pt x="565" y="1"/>
                  </a:moveTo>
                  <a:cubicBezTo>
                    <a:pt x="251" y="1"/>
                    <a:pt x="1" y="252"/>
                    <a:pt x="1" y="566"/>
                  </a:cubicBezTo>
                  <a:cubicBezTo>
                    <a:pt x="1" y="880"/>
                    <a:pt x="251" y="1133"/>
                    <a:pt x="565" y="1133"/>
                  </a:cubicBezTo>
                  <a:lnTo>
                    <a:pt x="4228" y="1133"/>
                  </a:lnTo>
                  <a:cubicBezTo>
                    <a:pt x="4539" y="1133"/>
                    <a:pt x="4792" y="880"/>
                    <a:pt x="4792" y="566"/>
                  </a:cubicBezTo>
                  <a:cubicBezTo>
                    <a:pt x="4792" y="252"/>
                    <a:pt x="4539" y="1"/>
                    <a:pt x="42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994" name="Google Shape;2994;p52"/>
          <p:cNvSpPr txBox="1">
            <a:spLocks noGrp="1"/>
          </p:cNvSpPr>
          <p:nvPr>
            <p:ph type="subTitle" idx="7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Geocoding</a:t>
            </a:r>
            <a:endParaRPr dirty="0"/>
          </a:p>
        </p:txBody>
      </p:sp>
      <p:sp>
        <p:nvSpPr>
          <p:cNvPr id="2995" name="Google Shape;2995;p52"/>
          <p:cNvSpPr txBox="1">
            <a:spLocks noGrp="1"/>
          </p:cNvSpPr>
          <p:nvPr>
            <p:ph type="subTitle" idx="8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Tiger geocoder</a:t>
            </a:r>
            <a:endParaRPr lang="pt-BR" dirty="0"/>
          </a:p>
        </p:txBody>
      </p:sp>
      <p:sp>
        <p:nvSpPr>
          <p:cNvPr id="2996" name="Google Shape;2996;p52"/>
          <p:cNvSpPr txBox="1">
            <a:spLocks noGrp="1"/>
          </p:cNvSpPr>
          <p:nvPr>
            <p:ph type="subTitle" idx="9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Dados, dados e dados</a:t>
            </a:r>
          </a:p>
        </p:txBody>
      </p:sp>
      <p:sp>
        <p:nvSpPr>
          <p:cNvPr id="2997" name="Google Shape;2997;p52"/>
          <p:cNvSpPr txBox="1">
            <a:spLocks noGrp="1"/>
          </p:cNvSpPr>
          <p:nvPr>
            <p:ph type="subTitle" idx="13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err="1"/>
              <a:t>Transformação</a:t>
            </a:r>
            <a:r>
              <a:rPr lang="en" dirty="0"/>
              <a:t> dos </a:t>
            </a:r>
            <a:r>
              <a:rPr lang="en" dirty="0" err="1"/>
              <a:t>tipos</a:t>
            </a:r>
            <a:r>
              <a:rPr lang="en" dirty="0"/>
              <a:t> de dados de forma </a:t>
            </a:r>
            <a:r>
              <a:rPr lang="en" dirty="0" err="1"/>
              <a:t>fácil</a:t>
            </a:r>
            <a:endParaRPr lang="pt-BR" dirty="0" err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" name="Google Shape;13298;p75">
            <a:extLst>
              <a:ext uri="{FF2B5EF4-FFF2-40B4-BE49-F238E27FC236}">
                <a16:creationId xmlns:a16="http://schemas.microsoft.com/office/drawing/2014/main" id="{05ED3CA3-4EAE-4848-9158-71B416E6AE18}"/>
              </a:ext>
            </a:extLst>
          </p:cNvPr>
          <p:cNvSpPr/>
          <p:nvPr/>
        </p:nvSpPr>
        <p:spPr>
          <a:xfrm>
            <a:off x="2236479" y="1312594"/>
            <a:ext cx="340239" cy="340168"/>
          </a:xfrm>
          <a:custGeom>
            <a:avLst/>
            <a:gdLst/>
            <a:ahLst/>
            <a:cxnLst/>
            <a:rect l="l" t="t" r="r" b="b"/>
            <a:pathLst>
              <a:path w="19329" h="19325" extrusionOk="0">
                <a:moveTo>
                  <a:pt x="9062" y="1229"/>
                </a:moveTo>
                <a:lnTo>
                  <a:pt x="9062" y="4539"/>
                </a:lnTo>
                <a:cubicBezTo>
                  <a:pt x="8470" y="4557"/>
                  <a:pt x="7885" y="4602"/>
                  <a:pt x="7311" y="4674"/>
                </a:cubicBezTo>
                <a:cubicBezTo>
                  <a:pt x="7223" y="4339"/>
                  <a:pt x="7036" y="4037"/>
                  <a:pt x="6773" y="3811"/>
                </a:cubicBezTo>
                <a:cubicBezTo>
                  <a:pt x="7392" y="2428"/>
                  <a:pt x="8211" y="1513"/>
                  <a:pt x="9062" y="1229"/>
                </a:cubicBezTo>
                <a:close/>
                <a:moveTo>
                  <a:pt x="10194" y="1226"/>
                </a:moveTo>
                <a:cubicBezTo>
                  <a:pt x="11278" y="1586"/>
                  <a:pt x="12272" y="2944"/>
                  <a:pt x="12912" y="4835"/>
                </a:cubicBezTo>
                <a:cubicBezTo>
                  <a:pt x="12015" y="4662"/>
                  <a:pt x="11106" y="4566"/>
                  <a:pt x="10194" y="4539"/>
                </a:cubicBezTo>
                <a:lnTo>
                  <a:pt x="10194" y="1226"/>
                </a:lnTo>
                <a:close/>
                <a:moveTo>
                  <a:pt x="5665" y="4530"/>
                </a:moveTo>
                <a:cubicBezTo>
                  <a:pt x="6170" y="4530"/>
                  <a:pt x="6423" y="5139"/>
                  <a:pt x="6067" y="5496"/>
                </a:cubicBezTo>
                <a:cubicBezTo>
                  <a:pt x="5950" y="5611"/>
                  <a:pt x="5808" y="5663"/>
                  <a:pt x="5669" y="5663"/>
                </a:cubicBezTo>
                <a:cubicBezTo>
                  <a:pt x="5378" y="5663"/>
                  <a:pt x="5101" y="5438"/>
                  <a:pt x="5101" y="5097"/>
                </a:cubicBezTo>
                <a:cubicBezTo>
                  <a:pt x="5101" y="4783"/>
                  <a:pt x="5351" y="4530"/>
                  <a:pt x="5665" y="4530"/>
                </a:cubicBezTo>
                <a:close/>
                <a:moveTo>
                  <a:pt x="6743" y="1643"/>
                </a:moveTo>
                <a:cubicBezTo>
                  <a:pt x="6363" y="2129"/>
                  <a:pt x="6019" y="2718"/>
                  <a:pt x="5717" y="3397"/>
                </a:cubicBezTo>
                <a:lnTo>
                  <a:pt x="5665" y="3397"/>
                </a:lnTo>
                <a:cubicBezTo>
                  <a:pt x="4578" y="3397"/>
                  <a:pt x="3769" y="4406"/>
                  <a:pt x="4008" y="5469"/>
                </a:cubicBezTo>
                <a:cubicBezTo>
                  <a:pt x="3075" y="5822"/>
                  <a:pt x="2277" y="6266"/>
                  <a:pt x="1646" y="6773"/>
                </a:cubicBezTo>
                <a:cubicBezTo>
                  <a:pt x="2507" y="4394"/>
                  <a:pt x="4373" y="2516"/>
                  <a:pt x="6743" y="1643"/>
                </a:cubicBezTo>
                <a:close/>
                <a:moveTo>
                  <a:pt x="12510" y="1631"/>
                </a:moveTo>
                <a:lnTo>
                  <a:pt x="12510" y="1631"/>
                </a:lnTo>
                <a:cubicBezTo>
                  <a:pt x="14926" y="2500"/>
                  <a:pt x="16828" y="4403"/>
                  <a:pt x="17698" y="6818"/>
                </a:cubicBezTo>
                <a:cubicBezTo>
                  <a:pt x="17269" y="6483"/>
                  <a:pt x="16810" y="6196"/>
                  <a:pt x="16327" y="5955"/>
                </a:cubicBezTo>
                <a:cubicBezTo>
                  <a:pt x="15645" y="5614"/>
                  <a:pt x="14932" y="5342"/>
                  <a:pt x="14195" y="5136"/>
                </a:cubicBezTo>
                <a:cubicBezTo>
                  <a:pt x="13933" y="4203"/>
                  <a:pt x="13585" y="3349"/>
                  <a:pt x="13169" y="2612"/>
                </a:cubicBezTo>
                <a:cubicBezTo>
                  <a:pt x="12975" y="2268"/>
                  <a:pt x="12755" y="1942"/>
                  <a:pt x="12510" y="1631"/>
                </a:cubicBezTo>
                <a:close/>
                <a:moveTo>
                  <a:pt x="4636" y="6444"/>
                </a:moveTo>
                <a:cubicBezTo>
                  <a:pt x="4684" y="6483"/>
                  <a:pt x="4738" y="6519"/>
                  <a:pt x="4793" y="6553"/>
                </a:cubicBezTo>
                <a:cubicBezTo>
                  <a:pt x="4651" y="7407"/>
                  <a:pt x="4566" y="8268"/>
                  <a:pt x="4542" y="9134"/>
                </a:cubicBezTo>
                <a:lnTo>
                  <a:pt x="1230" y="9134"/>
                </a:lnTo>
                <a:cubicBezTo>
                  <a:pt x="1568" y="8083"/>
                  <a:pt x="2821" y="7081"/>
                  <a:pt x="4636" y="6444"/>
                </a:cubicBezTo>
                <a:close/>
                <a:moveTo>
                  <a:pt x="9062" y="5674"/>
                </a:moveTo>
                <a:lnTo>
                  <a:pt x="9062" y="9134"/>
                </a:lnTo>
                <a:lnTo>
                  <a:pt x="5674" y="9134"/>
                </a:lnTo>
                <a:cubicBezTo>
                  <a:pt x="5698" y="8343"/>
                  <a:pt x="5774" y="7558"/>
                  <a:pt x="5904" y="6776"/>
                </a:cubicBezTo>
                <a:lnTo>
                  <a:pt x="5904" y="6779"/>
                </a:lnTo>
                <a:cubicBezTo>
                  <a:pt x="6462" y="6698"/>
                  <a:pt x="6949" y="6344"/>
                  <a:pt x="7196" y="5834"/>
                </a:cubicBezTo>
                <a:cubicBezTo>
                  <a:pt x="7815" y="5746"/>
                  <a:pt x="8437" y="5692"/>
                  <a:pt x="9062" y="5674"/>
                </a:cubicBezTo>
                <a:close/>
                <a:moveTo>
                  <a:pt x="10194" y="5671"/>
                </a:moveTo>
                <a:cubicBezTo>
                  <a:pt x="11227" y="5701"/>
                  <a:pt x="12257" y="5834"/>
                  <a:pt x="13265" y="6063"/>
                </a:cubicBezTo>
                <a:cubicBezTo>
                  <a:pt x="13422" y="6743"/>
                  <a:pt x="13534" y="7431"/>
                  <a:pt x="13597" y="8126"/>
                </a:cubicBezTo>
                <a:cubicBezTo>
                  <a:pt x="13144" y="8310"/>
                  <a:pt x="12794" y="8675"/>
                  <a:pt x="12631" y="9134"/>
                </a:cubicBezTo>
                <a:lnTo>
                  <a:pt x="10194" y="9134"/>
                </a:lnTo>
                <a:lnTo>
                  <a:pt x="10194" y="5671"/>
                </a:lnTo>
                <a:close/>
                <a:moveTo>
                  <a:pt x="14497" y="6417"/>
                </a:moveTo>
                <a:cubicBezTo>
                  <a:pt x="14950" y="6571"/>
                  <a:pt x="15391" y="6752"/>
                  <a:pt x="15817" y="6966"/>
                </a:cubicBezTo>
                <a:cubicBezTo>
                  <a:pt x="17037" y="7585"/>
                  <a:pt x="17837" y="8352"/>
                  <a:pt x="18099" y="9137"/>
                </a:cubicBezTo>
                <a:lnTo>
                  <a:pt x="15835" y="9134"/>
                </a:lnTo>
                <a:cubicBezTo>
                  <a:pt x="15654" y="8627"/>
                  <a:pt x="15243" y="8234"/>
                  <a:pt x="14730" y="8077"/>
                </a:cubicBezTo>
                <a:cubicBezTo>
                  <a:pt x="14678" y="7519"/>
                  <a:pt x="14603" y="6966"/>
                  <a:pt x="14497" y="6417"/>
                </a:cubicBezTo>
                <a:close/>
                <a:moveTo>
                  <a:pt x="14241" y="9137"/>
                </a:moveTo>
                <a:cubicBezTo>
                  <a:pt x="14555" y="9137"/>
                  <a:pt x="14808" y="9391"/>
                  <a:pt x="14808" y="9702"/>
                </a:cubicBezTo>
                <a:cubicBezTo>
                  <a:pt x="14808" y="10016"/>
                  <a:pt x="14555" y="10270"/>
                  <a:pt x="14241" y="10270"/>
                </a:cubicBezTo>
                <a:lnTo>
                  <a:pt x="14241" y="10267"/>
                </a:lnTo>
                <a:lnTo>
                  <a:pt x="14204" y="10267"/>
                </a:lnTo>
                <a:cubicBezTo>
                  <a:pt x="13902" y="10251"/>
                  <a:pt x="13667" y="10004"/>
                  <a:pt x="13667" y="9702"/>
                </a:cubicBezTo>
                <a:cubicBezTo>
                  <a:pt x="13667" y="9403"/>
                  <a:pt x="13899" y="9155"/>
                  <a:pt x="14195" y="9137"/>
                </a:cubicBezTo>
                <a:close/>
                <a:moveTo>
                  <a:pt x="18099" y="10270"/>
                </a:moveTo>
                <a:cubicBezTo>
                  <a:pt x="17861" y="10967"/>
                  <a:pt x="17194" y="11643"/>
                  <a:pt x="16161" y="12217"/>
                </a:cubicBezTo>
                <a:cubicBezTo>
                  <a:pt x="15632" y="12504"/>
                  <a:pt x="15080" y="12742"/>
                  <a:pt x="14506" y="12930"/>
                </a:cubicBezTo>
                <a:cubicBezTo>
                  <a:pt x="14606" y="12407"/>
                  <a:pt x="14678" y="11873"/>
                  <a:pt x="14730" y="11323"/>
                </a:cubicBezTo>
                <a:lnTo>
                  <a:pt x="14730" y="11326"/>
                </a:lnTo>
                <a:cubicBezTo>
                  <a:pt x="15243" y="11166"/>
                  <a:pt x="15654" y="10774"/>
                  <a:pt x="15835" y="10270"/>
                </a:cubicBezTo>
                <a:close/>
                <a:moveTo>
                  <a:pt x="4542" y="10267"/>
                </a:moveTo>
                <a:cubicBezTo>
                  <a:pt x="4566" y="11163"/>
                  <a:pt x="4660" y="12060"/>
                  <a:pt x="4820" y="12945"/>
                </a:cubicBezTo>
                <a:cubicBezTo>
                  <a:pt x="2927" y="12320"/>
                  <a:pt x="1583" y="11351"/>
                  <a:pt x="1230" y="10267"/>
                </a:cubicBezTo>
                <a:close/>
                <a:moveTo>
                  <a:pt x="9062" y="10267"/>
                </a:moveTo>
                <a:lnTo>
                  <a:pt x="9062" y="12628"/>
                </a:lnTo>
                <a:cubicBezTo>
                  <a:pt x="8603" y="12791"/>
                  <a:pt x="8238" y="13141"/>
                  <a:pt x="8054" y="13594"/>
                </a:cubicBezTo>
                <a:cubicBezTo>
                  <a:pt x="7377" y="13534"/>
                  <a:pt x="6707" y="13428"/>
                  <a:pt x="6046" y="13280"/>
                </a:cubicBezTo>
                <a:cubicBezTo>
                  <a:pt x="5828" y="12290"/>
                  <a:pt x="5702" y="11281"/>
                  <a:pt x="5674" y="10267"/>
                </a:cubicBezTo>
                <a:close/>
                <a:moveTo>
                  <a:pt x="12631" y="10267"/>
                </a:moveTo>
                <a:cubicBezTo>
                  <a:pt x="12794" y="10725"/>
                  <a:pt x="13144" y="11091"/>
                  <a:pt x="13597" y="11275"/>
                </a:cubicBezTo>
                <a:cubicBezTo>
                  <a:pt x="13534" y="11945"/>
                  <a:pt x="13431" y="12613"/>
                  <a:pt x="13280" y="13268"/>
                </a:cubicBezTo>
                <a:cubicBezTo>
                  <a:pt x="12595" y="13422"/>
                  <a:pt x="11900" y="13531"/>
                  <a:pt x="11203" y="13594"/>
                </a:cubicBezTo>
                <a:cubicBezTo>
                  <a:pt x="11019" y="13141"/>
                  <a:pt x="10653" y="12791"/>
                  <a:pt x="10194" y="12628"/>
                </a:cubicBezTo>
                <a:lnTo>
                  <a:pt x="10194" y="10267"/>
                </a:lnTo>
                <a:close/>
                <a:moveTo>
                  <a:pt x="9627" y="13678"/>
                </a:moveTo>
                <a:cubicBezTo>
                  <a:pt x="9923" y="13678"/>
                  <a:pt x="10170" y="13905"/>
                  <a:pt x="10191" y="14201"/>
                </a:cubicBezTo>
                <a:lnTo>
                  <a:pt x="10191" y="14231"/>
                </a:lnTo>
                <a:cubicBezTo>
                  <a:pt x="10191" y="14231"/>
                  <a:pt x="10191" y="14234"/>
                  <a:pt x="10191" y="14237"/>
                </a:cubicBezTo>
                <a:cubicBezTo>
                  <a:pt x="10188" y="14545"/>
                  <a:pt x="9938" y="14793"/>
                  <a:pt x="9630" y="14796"/>
                </a:cubicBezTo>
                <a:cubicBezTo>
                  <a:pt x="9319" y="14796"/>
                  <a:pt x="9065" y="14545"/>
                  <a:pt x="9062" y="14237"/>
                </a:cubicBezTo>
                <a:lnTo>
                  <a:pt x="9062" y="14231"/>
                </a:lnTo>
                <a:lnTo>
                  <a:pt x="9062" y="14201"/>
                </a:lnTo>
                <a:cubicBezTo>
                  <a:pt x="9083" y="13905"/>
                  <a:pt x="9331" y="13678"/>
                  <a:pt x="9627" y="13678"/>
                </a:cubicBezTo>
                <a:close/>
                <a:moveTo>
                  <a:pt x="1640" y="12579"/>
                </a:moveTo>
                <a:lnTo>
                  <a:pt x="1640" y="12579"/>
                </a:lnTo>
                <a:cubicBezTo>
                  <a:pt x="1936" y="12812"/>
                  <a:pt x="2250" y="13020"/>
                  <a:pt x="2579" y="13204"/>
                </a:cubicBezTo>
                <a:cubicBezTo>
                  <a:pt x="3313" y="13615"/>
                  <a:pt x="4168" y="13953"/>
                  <a:pt x="5110" y="14213"/>
                </a:cubicBezTo>
                <a:cubicBezTo>
                  <a:pt x="5496" y="15620"/>
                  <a:pt x="6061" y="16813"/>
                  <a:pt x="6752" y="17691"/>
                </a:cubicBezTo>
                <a:cubicBezTo>
                  <a:pt x="4373" y="16828"/>
                  <a:pt x="2501" y="14956"/>
                  <a:pt x="1640" y="12579"/>
                </a:cubicBezTo>
                <a:close/>
                <a:moveTo>
                  <a:pt x="17698" y="12555"/>
                </a:moveTo>
                <a:cubicBezTo>
                  <a:pt x="16837" y="14938"/>
                  <a:pt x="14932" y="16831"/>
                  <a:pt x="12535" y="17691"/>
                </a:cubicBezTo>
                <a:cubicBezTo>
                  <a:pt x="12770" y="17395"/>
                  <a:pt x="12981" y="17081"/>
                  <a:pt x="13169" y="16752"/>
                </a:cubicBezTo>
                <a:cubicBezTo>
                  <a:pt x="13594" y="16013"/>
                  <a:pt x="13945" y="15149"/>
                  <a:pt x="14213" y="14201"/>
                </a:cubicBezTo>
                <a:cubicBezTo>
                  <a:pt x="15140" y="13944"/>
                  <a:pt x="15986" y="13609"/>
                  <a:pt x="16713" y="13204"/>
                </a:cubicBezTo>
                <a:cubicBezTo>
                  <a:pt x="17058" y="13014"/>
                  <a:pt x="17387" y="12797"/>
                  <a:pt x="17698" y="12555"/>
                </a:cubicBezTo>
                <a:close/>
                <a:moveTo>
                  <a:pt x="6381" y="14503"/>
                </a:moveTo>
                <a:cubicBezTo>
                  <a:pt x="6906" y="14602"/>
                  <a:pt x="7450" y="14678"/>
                  <a:pt x="8005" y="14726"/>
                </a:cubicBezTo>
                <a:cubicBezTo>
                  <a:pt x="8162" y="15240"/>
                  <a:pt x="8555" y="15650"/>
                  <a:pt x="9062" y="15831"/>
                </a:cubicBezTo>
                <a:lnTo>
                  <a:pt x="9062" y="18096"/>
                </a:lnTo>
                <a:cubicBezTo>
                  <a:pt x="8286" y="17833"/>
                  <a:pt x="7531" y="17048"/>
                  <a:pt x="6933" y="15853"/>
                </a:cubicBezTo>
                <a:cubicBezTo>
                  <a:pt x="6716" y="15415"/>
                  <a:pt x="6532" y="14965"/>
                  <a:pt x="6381" y="14503"/>
                </a:cubicBezTo>
                <a:close/>
                <a:moveTo>
                  <a:pt x="12933" y="14497"/>
                </a:moveTo>
                <a:cubicBezTo>
                  <a:pt x="12740" y="15083"/>
                  <a:pt x="12486" y="15650"/>
                  <a:pt x="12184" y="16188"/>
                </a:cubicBezTo>
                <a:cubicBezTo>
                  <a:pt x="11595" y="17211"/>
                  <a:pt x="10904" y="17869"/>
                  <a:pt x="10194" y="18099"/>
                </a:cubicBezTo>
                <a:lnTo>
                  <a:pt x="10194" y="15831"/>
                </a:lnTo>
                <a:cubicBezTo>
                  <a:pt x="10702" y="15650"/>
                  <a:pt x="11094" y="15240"/>
                  <a:pt x="11251" y="14726"/>
                </a:cubicBezTo>
                <a:cubicBezTo>
                  <a:pt x="11828" y="14675"/>
                  <a:pt x="12390" y="14596"/>
                  <a:pt x="12933" y="14497"/>
                </a:cubicBezTo>
                <a:close/>
                <a:moveTo>
                  <a:pt x="9630" y="0"/>
                </a:moveTo>
                <a:cubicBezTo>
                  <a:pt x="7063" y="0"/>
                  <a:pt x="4645" y="1015"/>
                  <a:pt x="2821" y="2860"/>
                </a:cubicBezTo>
                <a:cubicBezTo>
                  <a:pt x="1012" y="4678"/>
                  <a:pt x="1" y="7138"/>
                  <a:pt x="4" y="9702"/>
                </a:cubicBezTo>
                <a:cubicBezTo>
                  <a:pt x="4" y="15016"/>
                  <a:pt x="4313" y="19325"/>
                  <a:pt x="9630" y="19325"/>
                </a:cubicBezTo>
                <a:cubicBezTo>
                  <a:pt x="9634" y="19325"/>
                  <a:pt x="9637" y="19325"/>
                  <a:pt x="9641" y="19325"/>
                </a:cubicBezTo>
                <a:cubicBezTo>
                  <a:pt x="12198" y="19325"/>
                  <a:pt x="14654" y="18314"/>
                  <a:pt x="16469" y="16508"/>
                </a:cubicBezTo>
                <a:cubicBezTo>
                  <a:pt x="18314" y="14687"/>
                  <a:pt x="19328" y="12268"/>
                  <a:pt x="19328" y="9702"/>
                </a:cubicBezTo>
                <a:cubicBezTo>
                  <a:pt x="19328" y="8407"/>
                  <a:pt x="19069" y="7129"/>
                  <a:pt x="18558" y="5940"/>
                </a:cubicBezTo>
                <a:cubicBezTo>
                  <a:pt x="18066" y="4789"/>
                  <a:pt x="17360" y="3741"/>
                  <a:pt x="16472" y="2857"/>
                </a:cubicBezTo>
                <a:cubicBezTo>
                  <a:pt x="15587" y="1969"/>
                  <a:pt x="14539" y="1263"/>
                  <a:pt x="13389" y="770"/>
                </a:cubicBezTo>
                <a:cubicBezTo>
                  <a:pt x="12199" y="260"/>
                  <a:pt x="10922" y="0"/>
                  <a:pt x="963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" name="Google Shape;15233;p81">
            <a:extLst>
              <a:ext uri="{FF2B5EF4-FFF2-40B4-BE49-F238E27FC236}">
                <a16:creationId xmlns:a16="http://schemas.microsoft.com/office/drawing/2014/main" id="{62F2F7D2-3F4D-4671-9296-43FAA839E96C}"/>
              </a:ext>
            </a:extLst>
          </p:cNvPr>
          <p:cNvGrpSpPr/>
          <p:nvPr/>
        </p:nvGrpSpPr>
        <p:grpSpPr>
          <a:xfrm>
            <a:off x="4358356" y="1236579"/>
            <a:ext cx="421953" cy="421917"/>
            <a:chOff x="-5276050" y="2037975"/>
            <a:chExt cx="292250" cy="292225"/>
          </a:xfrm>
        </p:grpSpPr>
        <p:sp>
          <p:nvSpPr>
            <p:cNvPr id="45" name="Google Shape;15234;p81">
              <a:extLst>
                <a:ext uri="{FF2B5EF4-FFF2-40B4-BE49-F238E27FC236}">
                  <a16:creationId xmlns:a16="http://schemas.microsoft.com/office/drawing/2014/main" id="{7E8A7D18-93D7-49C9-AC1C-EA5B1ADC5508}"/>
                </a:ext>
              </a:extLst>
            </p:cNvPr>
            <p:cNvSpPr/>
            <p:nvPr/>
          </p:nvSpPr>
          <p:spPr>
            <a:xfrm>
              <a:off x="-5102775" y="221125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0"/>
                  </a:moveTo>
                  <a:cubicBezTo>
                    <a:pt x="253" y="0"/>
                    <a:pt x="158" y="32"/>
                    <a:pt x="95" y="95"/>
                  </a:cubicBezTo>
                  <a:cubicBezTo>
                    <a:pt x="1" y="189"/>
                    <a:pt x="1" y="441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1" y="1544"/>
                    <a:pt x="1" y="1765"/>
                    <a:pt x="95" y="1891"/>
                  </a:cubicBezTo>
                  <a:cubicBezTo>
                    <a:pt x="158" y="1954"/>
                    <a:pt x="253" y="1985"/>
                    <a:pt x="343" y="1985"/>
                  </a:cubicBezTo>
                  <a:cubicBezTo>
                    <a:pt x="434" y="1985"/>
                    <a:pt x="521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600" y="1985"/>
                    <a:pt x="1686" y="1985"/>
                  </a:cubicBezTo>
                  <a:cubicBezTo>
                    <a:pt x="1773" y="1985"/>
                    <a:pt x="1860" y="1954"/>
                    <a:pt x="1923" y="1891"/>
                  </a:cubicBezTo>
                  <a:cubicBezTo>
                    <a:pt x="2049" y="1765"/>
                    <a:pt x="2049" y="1544"/>
                    <a:pt x="1923" y="1418"/>
                  </a:cubicBezTo>
                  <a:lnTo>
                    <a:pt x="1482" y="977"/>
                  </a:lnTo>
                  <a:lnTo>
                    <a:pt x="1923" y="536"/>
                  </a:lnTo>
                  <a:cubicBezTo>
                    <a:pt x="2049" y="441"/>
                    <a:pt x="2049" y="189"/>
                    <a:pt x="1923" y="95"/>
                  </a:cubicBezTo>
                  <a:cubicBezTo>
                    <a:pt x="1860" y="32"/>
                    <a:pt x="1773" y="0"/>
                    <a:pt x="1686" y="0"/>
                  </a:cubicBezTo>
                  <a:cubicBezTo>
                    <a:pt x="1600" y="0"/>
                    <a:pt x="1513" y="32"/>
                    <a:pt x="1450" y="95"/>
                  </a:cubicBezTo>
                  <a:lnTo>
                    <a:pt x="1009" y="504"/>
                  </a:lnTo>
                  <a:lnTo>
                    <a:pt x="568" y="95"/>
                  </a:lnTo>
                  <a:cubicBezTo>
                    <a:pt x="521" y="32"/>
                    <a:pt x="434" y="0"/>
                    <a:pt x="3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5235;p81">
              <a:extLst>
                <a:ext uri="{FF2B5EF4-FFF2-40B4-BE49-F238E27FC236}">
                  <a16:creationId xmlns:a16="http://schemas.microsoft.com/office/drawing/2014/main" id="{BA84B659-1C10-48C3-BB1E-2A01B954205C}"/>
                </a:ext>
              </a:extLst>
            </p:cNvPr>
            <p:cNvSpPr/>
            <p:nvPr/>
          </p:nvSpPr>
          <p:spPr>
            <a:xfrm>
              <a:off x="-5224050" y="2107875"/>
              <a:ext cx="51200" cy="49825"/>
            </a:xfrm>
            <a:custGeom>
              <a:avLst/>
              <a:gdLst/>
              <a:ahLst/>
              <a:cxnLst/>
              <a:rect l="l" t="t" r="r" b="b"/>
              <a:pathLst>
                <a:path w="2048" h="1993" extrusionOk="0">
                  <a:moveTo>
                    <a:pt x="351" y="0"/>
                  </a:moveTo>
                  <a:cubicBezTo>
                    <a:pt x="260" y="0"/>
                    <a:pt x="173" y="24"/>
                    <a:pt x="126" y="71"/>
                  </a:cubicBezTo>
                  <a:cubicBezTo>
                    <a:pt x="0" y="197"/>
                    <a:pt x="0" y="449"/>
                    <a:pt x="126" y="544"/>
                  </a:cubicBezTo>
                  <a:lnTo>
                    <a:pt x="536" y="985"/>
                  </a:lnTo>
                  <a:lnTo>
                    <a:pt x="126" y="1426"/>
                  </a:lnTo>
                  <a:cubicBezTo>
                    <a:pt x="0" y="1552"/>
                    <a:pt x="0" y="1772"/>
                    <a:pt x="126" y="1898"/>
                  </a:cubicBezTo>
                  <a:cubicBezTo>
                    <a:pt x="173" y="1961"/>
                    <a:pt x="260" y="1993"/>
                    <a:pt x="351" y="1993"/>
                  </a:cubicBezTo>
                  <a:cubicBezTo>
                    <a:pt x="441" y="1993"/>
                    <a:pt x="536" y="1961"/>
                    <a:pt x="599" y="1898"/>
                  </a:cubicBezTo>
                  <a:lnTo>
                    <a:pt x="1008" y="1457"/>
                  </a:lnTo>
                  <a:lnTo>
                    <a:pt x="1449" y="1898"/>
                  </a:lnTo>
                  <a:cubicBezTo>
                    <a:pt x="1512" y="1961"/>
                    <a:pt x="1599" y="1993"/>
                    <a:pt x="1686" y="1993"/>
                  </a:cubicBezTo>
                  <a:cubicBezTo>
                    <a:pt x="1772" y="1993"/>
                    <a:pt x="1859" y="1961"/>
                    <a:pt x="1922" y="1898"/>
                  </a:cubicBezTo>
                  <a:cubicBezTo>
                    <a:pt x="2048" y="1772"/>
                    <a:pt x="2048" y="1520"/>
                    <a:pt x="1922" y="1426"/>
                  </a:cubicBezTo>
                  <a:lnTo>
                    <a:pt x="1481" y="985"/>
                  </a:lnTo>
                  <a:lnTo>
                    <a:pt x="1922" y="544"/>
                  </a:lnTo>
                  <a:cubicBezTo>
                    <a:pt x="2048" y="449"/>
                    <a:pt x="2048" y="197"/>
                    <a:pt x="1922" y="71"/>
                  </a:cubicBezTo>
                  <a:cubicBezTo>
                    <a:pt x="1875" y="24"/>
                    <a:pt x="1788" y="0"/>
                    <a:pt x="1697" y="0"/>
                  </a:cubicBezTo>
                  <a:cubicBezTo>
                    <a:pt x="1607" y="0"/>
                    <a:pt x="1512" y="24"/>
                    <a:pt x="1449" y="71"/>
                  </a:cubicBezTo>
                  <a:lnTo>
                    <a:pt x="1008" y="512"/>
                  </a:lnTo>
                  <a:lnTo>
                    <a:pt x="599" y="71"/>
                  </a:lnTo>
                  <a:cubicBezTo>
                    <a:pt x="536" y="24"/>
                    <a:pt x="441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5236;p81">
              <a:extLst>
                <a:ext uri="{FF2B5EF4-FFF2-40B4-BE49-F238E27FC236}">
                  <a16:creationId xmlns:a16="http://schemas.microsoft.com/office/drawing/2014/main" id="{3D51E468-C20D-4F18-925F-8E81CF50CAF9}"/>
                </a:ext>
              </a:extLst>
            </p:cNvPr>
            <p:cNvSpPr/>
            <p:nvPr/>
          </p:nvSpPr>
          <p:spPr>
            <a:xfrm>
              <a:off x="-5276050" y="2037975"/>
              <a:ext cx="292250" cy="292225"/>
            </a:xfrm>
            <a:custGeom>
              <a:avLst/>
              <a:gdLst/>
              <a:ahLst/>
              <a:cxnLst/>
              <a:rect l="l" t="t" r="r" b="b"/>
              <a:pathLst>
                <a:path w="11690" h="11689" extrusionOk="0">
                  <a:moveTo>
                    <a:pt x="10334" y="3119"/>
                  </a:moveTo>
                  <a:cubicBezTo>
                    <a:pt x="10712" y="3119"/>
                    <a:pt x="11028" y="3403"/>
                    <a:pt x="11028" y="3781"/>
                  </a:cubicBezTo>
                  <a:cubicBezTo>
                    <a:pt x="11028" y="4190"/>
                    <a:pt x="10712" y="4442"/>
                    <a:pt x="10334" y="4442"/>
                  </a:cubicBezTo>
                  <a:cubicBezTo>
                    <a:pt x="9956" y="4442"/>
                    <a:pt x="9673" y="4127"/>
                    <a:pt x="9673" y="3781"/>
                  </a:cubicBezTo>
                  <a:cubicBezTo>
                    <a:pt x="9673" y="3403"/>
                    <a:pt x="9988" y="3119"/>
                    <a:pt x="10334" y="3119"/>
                  </a:cubicBezTo>
                  <a:close/>
                  <a:moveTo>
                    <a:pt x="4443" y="7593"/>
                  </a:moveTo>
                  <a:cubicBezTo>
                    <a:pt x="4853" y="7593"/>
                    <a:pt x="5105" y="7908"/>
                    <a:pt x="5105" y="8255"/>
                  </a:cubicBezTo>
                  <a:cubicBezTo>
                    <a:pt x="5105" y="8664"/>
                    <a:pt x="4790" y="8948"/>
                    <a:pt x="4443" y="8948"/>
                  </a:cubicBezTo>
                  <a:cubicBezTo>
                    <a:pt x="4065" y="8948"/>
                    <a:pt x="3781" y="8633"/>
                    <a:pt x="3781" y="8255"/>
                  </a:cubicBezTo>
                  <a:cubicBezTo>
                    <a:pt x="3781" y="7876"/>
                    <a:pt x="4096" y="7593"/>
                    <a:pt x="4443" y="7593"/>
                  </a:cubicBezTo>
                  <a:close/>
                  <a:moveTo>
                    <a:pt x="5829" y="725"/>
                  </a:moveTo>
                  <a:cubicBezTo>
                    <a:pt x="7341" y="725"/>
                    <a:pt x="8822" y="1386"/>
                    <a:pt x="9799" y="2521"/>
                  </a:cubicBezTo>
                  <a:cubicBezTo>
                    <a:pt x="9326" y="2710"/>
                    <a:pt x="8980" y="3245"/>
                    <a:pt x="8980" y="3781"/>
                  </a:cubicBezTo>
                  <a:cubicBezTo>
                    <a:pt x="8980" y="3718"/>
                    <a:pt x="8917" y="3623"/>
                    <a:pt x="8885" y="3560"/>
                  </a:cubicBezTo>
                  <a:lnTo>
                    <a:pt x="8854" y="3497"/>
                  </a:lnTo>
                  <a:lnTo>
                    <a:pt x="8192" y="2836"/>
                  </a:lnTo>
                  <a:cubicBezTo>
                    <a:pt x="8129" y="2773"/>
                    <a:pt x="8035" y="2741"/>
                    <a:pt x="7944" y="2741"/>
                  </a:cubicBezTo>
                  <a:cubicBezTo>
                    <a:pt x="7853" y="2741"/>
                    <a:pt x="7767" y="2773"/>
                    <a:pt x="7719" y="2836"/>
                  </a:cubicBezTo>
                  <a:cubicBezTo>
                    <a:pt x="7593" y="2962"/>
                    <a:pt x="7593" y="3182"/>
                    <a:pt x="7719" y="3308"/>
                  </a:cubicBezTo>
                  <a:lnTo>
                    <a:pt x="7814" y="3434"/>
                  </a:lnTo>
                  <a:cubicBezTo>
                    <a:pt x="6869" y="3466"/>
                    <a:pt x="5987" y="3875"/>
                    <a:pt x="5262" y="4568"/>
                  </a:cubicBezTo>
                  <a:cubicBezTo>
                    <a:pt x="4600" y="5230"/>
                    <a:pt x="4254" y="6081"/>
                    <a:pt x="4159" y="6963"/>
                  </a:cubicBezTo>
                  <a:cubicBezTo>
                    <a:pt x="3561" y="7120"/>
                    <a:pt x="3151" y="7656"/>
                    <a:pt x="3151" y="8318"/>
                  </a:cubicBezTo>
                  <a:cubicBezTo>
                    <a:pt x="3151" y="9074"/>
                    <a:pt x="3781" y="9704"/>
                    <a:pt x="4506" y="9704"/>
                  </a:cubicBezTo>
                  <a:cubicBezTo>
                    <a:pt x="5262" y="9704"/>
                    <a:pt x="5892" y="9074"/>
                    <a:pt x="5892" y="8318"/>
                  </a:cubicBezTo>
                  <a:cubicBezTo>
                    <a:pt x="5892" y="7687"/>
                    <a:pt x="5451" y="7120"/>
                    <a:pt x="4884" y="6963"/>
                  </a:cubicBezTo>
                  <a:cubicBezTo>
                    <a:pt x="5042" y="5482"/>
                    <a:pt x="6302" y="4222"/>
                    <a:pt x="7814" y="4127"/>
                  </a:cubicBezTo>
                  <a:lnTo>
                    <a:pt x="7814" y="4127"/>
                  </a:lnTo>
                  <a:lnTo>
                    <a:pt x="7751" y="4222"/>
                  </a:lnTo>
                  <a:cubicBezTo>
                    <a:pt x="7625" y="4348"/>
                    <a:pt x="7625" y="4568"/>
                    <a:pt x="7751" y="4694"/>
                  </a:cubicBezTo>
                  <a:cubicBezTo>
                    <a:pt x="7814" y="4757"/>
                    <a:pt x="7901" y="4789"/>
                    <a:pt x="7987" y="4789"/>
                  </a:cubicBezTo>
                  <a:cubicBezTo>
                    <a:pt x="8074" y="4789"/>
                    <a:pt x="8161" y="4757"/>
                    <a:pt x="8224" y="4694"/>
                  </a:cubicBezTo>
                  <a:lnTo>
                    <a:pt x="8885" y="4033"/>
                  </a:lnTo>
                  <a:cubicBezTo>
                    <a:pt x="8980" y="3938"/>
                    <a:pt x="9011" y="3875"/>
                    <a:pt x="9011" y="3781"/>
                  </a:cubicBezTo>
                  <a:cubicBezTo>
                    <a:pt x="9011" y="4537"/>
                    <a:pt x="9641" y="5167"/>
                    <a:pt x="10397" y="5167"/>
                  </a:cubicBezTo>
                  <a:cubicBezTo>
                    <a:pt x="10618" y="5167"/>
                    <a:pt x="10807" y="5136"/>
                    <a:pt x="11028" y="5010"/>
                  </a:cubicBezTo>
                  <a:cubicBezTo>
                    <a:pt x="11059" y="5293"/>
                    <a:pt x="11091" y="5545"/>
                    <a:pt x="11091" y="5829"/>
                  </a:cubicBezTo>
                  <a:cubicBezTo>
                    <a:pt x="11028" y="8696"/>
                    <a:pt x="8696" y="11027"/>
                    <a:pt x="5829" y="11027"/>
                  </a:cubicBezTo>
                  <a:cubicBezTo>
                    <a:pt x="2994" y="11027"/>
                    <a:pt x="694" y="8696"/>
                    <a:pt x="694" y="5829"/>
                  </a:cubicBezTo>
                  <a:cubicBezTo>
                    <a:pt x="694" y="2993"/>
                    <a:pt x="2994" y="725"/>
                    <a:pt x="5829" y="725"/>
                  </a:cubicBezTo>
                  <a:close/>
                  <a:moveTo>
                    <a:pt x="5829" y="0"/>
                  </a:moveTo>
                  <a:cubicBezTo>
                    <a:pt x="2584" y="0"/>
                    <a:pt x="1" y="2615"/>
                    <a:pt x="1" y="5829"/>
                  </a:cubicBezTo>
                  <a:cubicBezTo>
                    <a:pt x="1" y="7404"/>
                    <a:pt x="599" y="8853"/>
                    <a:pt x="1702" y="9956"/>
                  </a:cubicBezTo>
                  <a:cubicBezTo>
                    <a:pt x="2773" y="11058"/>
                    <a:pt x="4254" y="11689"/>
                    <a:pt x="5829" y="11689"/>
                  </a:cubicBezTo>
                  <a:cubicBezTo>
                    <a:pt x="6617" y="11689"/>
                    <a:pt x="7341" y="11531"/>
                    <a:pt x="8098" y="11216"/>
                  </a:cubicBezTo>
                  <a:cubicBezTo>
                    <a:pt x="8822" y="10901"/>
                    <a:pt x="9452" y="10523"/>
                    <a:pt x="9956" y="9956"/>
                  </a:cubicBezTo>
                  <a:cubicBezTo>
                    <a:pt x="10492" y="9420"/>
                    <a:pt x="10901" y="8790"/>
                    <a:pt x="11217" y="8128"/>
                  </a:cubicBezTo>
                  <a:cubicBezTo>
                    <a:pt x="11532" y="7404"/>
                    <a:pt x="11689" y="6616"/>
                    <a:pt x="11689" y="5829"/>
                  </a:cubicBezTo>
                  <a:cubicBezTo>
                    <a:pt x="11689" y="5356"/>
                    <a:pt x="11658" y="4884"/>
                    <a:pt x="11532" y="4442"/>
                  </a:cubicBezTo>
                  <a:cubicBezTo>
                    <a:pt x="11595" y="4253"/>
                    <a:pt x="11689" y="4033"/>
                    <a:pt x="11689" y="3781"/>
                  </a:cubicBezTo>
                  <a:cubicBezTo>
                    <a:pt x="11689" y="3119"/>
                    <a:pt x="11217" y="2552"/>
                    <a:pt x="10586" y="2458"/>
                  </a:cubicBezTo>
                  <a:cubicBezTo>
                    <a:pt x="9484" y="945"/>
                    <a:pt x="7719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3202;p75">
            <a:extLst>
              <a:ext uri="{FF2B5EF4-FFF2-40B4-BE49-F238E27FC236}">
                <a16:creationId xmlns:a16="http://schemas.microsoft.com/office/drawing/2014/main" id="{2D4B3688-2CDA-487D-B555-590B3DF333BF}"/>
              </a:ext>
            </a:extLst>
          </p:cNvPr>
          <p:cNvGrpSpPr/>
          <p:nvPr/>
        </p:nvGrpSpPr>
        <p:grpSpPr>
          <a:xfrm>
            <a:off x="2256496" y="2838914"/>
            <a:ext cx="298996" cy="340204"/>
            <a:chOff x="1516475" y="238075"/>
            <a:chExt cx="424650" cy="483175"/>
          </a:xfrm>
        </p:grpSpPr>
        <p:sp>
          <p:nvSpPr>
            <p:cNvPr id="50" name="Google Shape;13203;p75">
              <a:extLst>
                <a:ext uri="{FF2B5EF4-FFF2-40B4-BE49-F238E27FC236}">
                  <a16:creationId xmlns:a16="http://schemas.microsoft.com/office/drawing/2014/main" id="{1C8CC335-337E-491A-B68A-B93056FCDD49}"/>
                </a:ext>
              </a:extLst>
            </p:cNvPr>
            <p:cNvSpPr/>
            <p:nvPr/>
          </p:nvSpPr>
          <p:spPr>
            <a:xfrm>
              <a:off x="1516475" y="238075"/>
              <a:ext cx="424650" cy="483175"/>
            </a:xfrm>
            <a:custGeom>
              <a:avLst/>
              <a:gdLst/>
              <a:ahLst/>
              <a:cxnLst/>
              <a:rect l="l" t="t" r="r" b="b"/>
              <a:pathLst>
                <a:path w="16986" h="19327" extrusionOk="0">
                  <a:moveTo>
                    <a:pt x="8491" y="1134"/>
                  </a:moveTo>
                  <a:cubicBezTo>
                    <a:pt x="11302" y="1134"/>
                    <a:pt x="13588" y="3438"/>
                    <a:pt x="13588" y="6267"/>
                  </a:cubicBezTo>
                  <a:cubicBezTo>
                    <a:pt x="13588" y="7318"/>
                    <a:pt x="13262" y="8342"/>
                    <a:pt x="12655" y="9199"/>
                  </a:cubicBezTo>
                  <a:cubicBezTo>
                    <a:pt x="12625" y="9242"/>
                    <a:pt x="12604" y="9272"/>
                    <a:pt x="12595" y="9284"/>
                  </a:cubicBezTo>
                  <a:lnTo>
                    <a:pt x="8491" y="15724"/>
                  </a:lnTo>
                  <a:lnTo>
                    <a:pt x="4388" y="9287"/>
                  </a:lnTo>
                  <a:cubicBezTo>
                    <a:pt x="4382" y="9275"/>
                    <a:pt x="4373" y="9266"/>
                    <a:pt x="4367" y="9257"/>
                  </a:cubicBezTo>
                  <a:cubicBezTo>
                    <a:pt x="4249" y="9091"/>
                    <a:pt x="4140" y="8921"/>
                    <a:pt x="4041" y="8743"/>
                  </a:cubicBezTo>
                  <a:cubicBezTo>
                    <a:pt x="3618" y="7985"/>
                    <a:pt x="3398" y="7134"/>
                    <a:pt x="3398" y="6267"/>
                  </a:cubicBezTo>
                  <a:cubicBezTo>
                    <a:pt x="3398" y="6174"/>
                    <a:pt x="3398" y="6080"/>
                    <a:pt x="3404" y="5990"/>
                  </a:cubicBezTo>
                  <a:cubicBezTo>
                    <a:pt x="3552" y="3266"/>
                    <a:pt x="5786" y="1134"/>
                    <a:pt x="8491" y="1134"/>
                  </a:cubicBezTo>
                  <a:close/>
                  <a:moveTo>
                    <a:pt x="11049" y="13819"/>
                  </a:moveTo>
                  <a:cubicBezTo>
                    <a:pt x="14358" y="14233"/>
                    <a:pt x="15853" y="15289"/>
                    <a:pt x="15853" y="15930"/>
                  </a:cubicBezTo>
                  <a:cubicBezTo>
                    <a:pt x="15853" y="16304"/>
                    <a:pt x="15339" y="16887"/>
                    <a:pt x="13905" y="17397"/>
                  </a:cubicBezTo>
                  <a:cubicBezTo>
                    <a:pt x="12471" y="17910"/>
                    <a:pt x="10545" y="18194"/>
                    <a:pt x="8491" y="18194"/>
                  </a:cubicBezTo>
                  <a:cubicBezTo>
                    <a:pt x="6438" y="18194"/>
                    <a:pt x="4515" y="17910"/>
                    <a:pt x="3077" y="17397"/>
                  </a:cubicBezTo>
                  <a:cubicBezTo>
                    <a:pt x="1640" y="16884"/>
                    <a:pt x="1133" y="16304"/>
                    <a:pt x="1133" y="15930"/>
                  </a:cubicBezTo>
                  <a:cubicBezTo>
                    <a:pt x="1133" y="15289"/>
                    <a:pt x="2625" y="14233"/>
                    <a:pt x="5934" y="13819"/>
                  </a:cubicBezTo>
                  <a:lnTo>
                    <a:pt x="8014" y="17083"/>
                  </a:lnTo>
                  <a:cubicBezTo>
                    <a:pt x="8126" y="17258"/>
                    <a:pt x="8309" y="17346"/>
                    <a:pt x="8491" y="17346"/>
                  </a:cubicBezTo>
                  <a:cubicBezTo>
                    <a:pt x="8674" y="17346"/>
                    <a:pt x="8857" y="17258"/>
                    <a:pt x="8968" y="17083"/>
                  </a:cubicBezTo>
                  <a:lnTo>
                    <a:pt x="11049" y="13819"/>
                  </a:lnTo>
                  <a:close/>
                  <a:moveTo>
                    <a:pt x="8494" y="1"/>
                  </a:moveTo>
                  <a:cubicBezTo>
                    <a:pt x="6947" y="1"/>
                    <a:pt x="5399" y="578"/>
                    <a:pt x="4201" y="1738"/>
                  </a:cubicBezTo>
                  <a:cubicBezTo>
                    <a:pt x="3050" y="2837"/>
                    <a:pt x="2359" y="4338"/>
                    <a:pt x="2274" y="5929"/>
                  </a:cubicBezTo>
                  <a:cubicBezTo>
                    <a:pt x="2268" y="6041"/>
                    <a:pt x="2265" y="6156"/>
                    <a:pt x="2265" y="6267"/>
                  </a:cubicBezTo>
                  <a:cubicBezTo>
                    <a:pt x="2265" y="7327"/>
                    <a:pt x="2534" y="8372"/>
                    <a:pt x="3050" y="9296"/>
                  </a:cubicBezTo>
                  <a:cubicBezTo>
                    <a:pt x="3168" y="9507"/>
                    <a:pt x="3301" y="9713"/>
                    <a:pt x="3440" y="9909"/>
                  </a:cubicBezTo>
                  <a:lnTo>
                    <a:pt x="5267" y="12771"/>
                  </a:lnTo>
                  <a:cubicBezTo>
                    <a:pt x="3953" y="12971"/>
                    <a:pt x="2809" y="13294"/>
                    <a:pt x="1921" y="13713"/>
                  </a:cubicBezTo>
                  <a:cubicBezTo>
                    <a:pt x="333" y="14465"/>
                    <a:pt x="1" y="15332"/>
                    <a:pt x="1" y="15930"/>
                  </a:cubicBezTo>
                  <a:cubicBezTo>
                    <a:pt x="1" y="16648"/>
                    <a:pt x="469" y="17669"/>
                    <a:pt x="2697" y="18466"/>
                  </a:cubicBezTo>
                  <a:cubicBezTo>
                    <a:pt x="4252" y="19022"/>
                    <a:pt x="6311" y="19326"/>
                    <a:pt x="8491" y="19326"/>
                  </a:cubicBezTo>
                  <a:cubicBezTo>
                    <a:pt x="10671" y="19326"/>
                    <a:pt x="12731" y="19022"/>
                    <a:pt x="14286" y="18466"/>
                  </a:cubicBezTo>
                  <a:cubicBezTo>
                    <a:pt x="16514" y="17669"/>
                    <a:pt x="16985" y="16648"/>
                    <a:pt x="16985" y="15930"/>
                  </a:cubicBezTo>
                  <a:cubicBezTo>
                    <a:pt x="16985" y="15332"/>
                    <a:pt x="16650" y="14465"/>
                    <a:pt x="15062" y="13713"/>
                  </a:cubicBezTo>
                  <a:cubicBezTo>
                    <a:pt x="14174" y="13294"/>
                    <a:pt x="13030" y="12971"/>
                    <a:pt x="11716" y="12768"/>
                  </a:cubicBezTo>
                  <a:lnTo>
                    <a:pt x="13549" y="9897"/>
                  </a:lnTo>
                  <a:lnTo>
                    <a:pt x="13561" y="9879"/>
                  </a:lnTo>
                  <a:cubicBezTo>
                    <a:pt x="13567" y="9873"/>
                    <a:pt x="13570" y="9867"/>
                    <a:pt x="13576" y="9861"/>
                  </a:cubicBezTo>
                  <a:cubicBezTo>
                    <a:pt x="15327" y="7382"/>
                    <a:pt x="15041" y="3997"/>
                    <a:pt x="12897" y="1847"/>
                  </a:cubicBezTo>
                  <a:cubicBezTo>
                    <a:pt x="11689" y="618"/>
                    <a:pt x="10092" y="1"/>
                    <a:pt x="84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" name="Google Shape;13204;p75">
              <a:extLst>
                <a:ext uri="{FF2B5EF4-FFF2-40B4-BE49-F238E27FC236}">
                  <a16:creationId xmlns:a16="http://schemas.microsoft.com/office/drawing/2014/main" id="{5D61A7A7-8EB4-4B1C-829D-AA5271599D24}"/>
                </a:ext>
              </a:extLst>
            </p:cNvPr>
            <p:cNvSpPr/>
            <p:nvPr/>
          </p:nvSpPr>
          <p:spPr>
            <a:xfrm>
              <a:off x="1652425" y="324000"/>
              <a:ext cx="147150" cy="141575"/>
            </a:xfrm>
            <a:custGeom>
              <a:avLst/>
              <a:gdLst/>
              <a:ahLst/>
              <a:cxnLst/>
              <a:rect l="l" t="t" r="r" b="b"/>
              <a:pathLst>
                <a:path w="5886" h="5663" extrusionOk="0">
                  <a:moveTo>
                    <a:pt x="3054" y="1131"/>
                  </a:moveTo>
                  <a:cubicBezTo>
                    <a:pt x="3495" y="1131"/>
                    <a:pt x="3930" y="1303"/>
                    <a:pt x="4255" y="1629"/>
                  </a:cubicBezTo>
                  <a:cubicBezTo>
                    <a:pt x="4741" y="2115"/>
                    <a:pt x="4886" y="2845"/>
                    <a:pt x="4623" y="3480"/>
                  </a:cubicBezTo>
                  <a:cubicBezTo>
                    <a:pt x="4361" y="4114"/>
                    <a:pt x="3742" y="4530"/>
                    <a:pt x="3053" y="4530"/>
                  </a:cubicBezTo>
                  <a:cubicBezTo>
                    <a:pt x="2114" y="4527"/>
                    <a:pt x="1356" y="3769"/>
                    <a:pt x="1356" y="2830"/>
                  </a:cubicBezTo>
                  <a:cubicBezTo>
                    <a:pt x="1356" y="2142"/>
                    <a:pt x="1770" y="1523"/>
                    <a:pt x="2404" y="1260"/>
                  </a:cubicBezTo>
                  <a:cubicBezTo>
                    <a:pt x="2614" y="1173"/>
                    <a:pt x="2835" y="1131"/>
                    <a:pt x="3054" y="1131"/>
                  </a:cubicBezTo>
                  <a:close/>
                  <a:moveTo>
                    <a:pt x="3053" y="0"/>
                  </a:moveTo>
                  <a:cubicBezTo>
                    <a:pt x="2316" y="0"/>
                    <a:pt x="1593" y="287"/>
                    <a:pt x="1051" y="828"/>
                  </a:cubicBezTo>
                  <a:cubicBezTo>
                    <a:pt x="242" y="1638"/>
                    <a:pt x="1" y="2855"/>
                    <a:pt x="439" y="3914"/>
                  </a:cubicBezTo>
                  <a:cubicBezTo>
                    <a:pt x="876" y="4971"/>
                    <a:pt x="1909" y="5663"/>
                    <a:pt x="3053" y="5663"/>
                  </a:cubicBezTo>
                  <a:cubicBezTo>
                    <a:pt x="4617" y="5660"/>
                    <a:pt x="5883" y="4394"/>
                    <a:pt x="5886" y="2830"/>
                  </a:cubicBezTo>
                  <a:cubicBezTo>
                    <a:pt x="5886" y="1686"/>
                    <a:pt x="5194" y="653"/>
                    <a:pt x="4137" y="216"/>
                  </a:cubicBezTo>
                  <a:cubicBezTo>
                    <a:pt x="3786" y="70"/>
                    <a:pt x="3418" y="0"/>
                    <a:pt x="30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" name="Google Shape;15263;p81">
            <a:extLst>
              <a:ext uri="{FF2B5EF4-FFF2-40B4-BE49-F238E27FC236}">
                <a16:creationId xmlns:a16="http://schemas.microsoft.com/office/drawing/2014/main" id="{64E7DFB7-2B8D-4E6E-BF31-FE6F87F80C14}"/>
              </a:ext>
            </a:extLst>
          </p:cNvPr>
          <p:cNvGrpSpPr/>
          <p:nvPr/>
        </p:nvGrpSpPr>
        <p:grpSpPr>
          <a:xfrm>
            <a:off x="4357352" y="2797962"/>
            <a:ext cx="420796" cy="421914"/>
            <a:chOff x="-1700225" y="2768875"/>
            <a:chExt cx="291450" cy="292225"/>
          </a:xfrm>
        </p:grpSpPr>
        <p:sp>
          <p:nvSpPr>
            <p:cNvPr id="54" name="Google Shape;15264;p81">
              <a:extLst>
                <a:ext uri="{FF2B5EF4-FFF2-40B4-BE49-F238E27FC236}">
                  <a16:creationId xmlns:a16="http://schemas.microsoft.com/office/drawing/2014/main" id="{9E766AF3-B9D5-4AAA-B4BE-78CE1A7613AA}"/>
                </a:ext>
              </a:extLst>
            </p:cNvPr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265;p81">
              <a:extLst>
                <a:ext uri="{FF2B5EF4-FFF2-40B4-BE49-F238E27FC236}">
                  <a16:creationId xmlns:a16="http://schemas.microsoft.com/office/drawing/2014/main" id="{02148CCE-D919-4D78-B33C-90BFBB928ABB}"/>
                </a:ext>
              </a:extLst>
            </p:cNvPr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266;p81">
              <a:extLst>
                <a:ext uri="{FF2B5EF4-FFF2-40B4-BE49-F238E27FC236}">
                  <a16:creationId xmlns:a16="http://schemas.microsoft.com/office/drawing/2014/main" id="{4697504B-6C07-48A5-948E-323CBCB0411E}"/>
                </a:ext>
              </a:extLst>
            </p:cNvPr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267;p81">
              <a:extLst>
                <a:ext uri="{FF2B5EF4-FFF2-40B4-BE49-F238E27FC236}">
                  <a16:creationId xmlns:a16="http://schemas.microsoft.com/office/drawing/2014/main" id="{79731577-6287-47EC-AB9F-4A1E5184D527}"/>
                </a:ext>
              </a:extLst>
            </p:cNvPr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268;p81">
              <a:extLst>
                <a:ext uri="{FF2B5EF4-FFF2-40B4-BE49-F238E27FC236}">
                  <a16:creationId xmlns:a16="http://schemas.microsoft.com/office/drawing/2014/main" id="{26566B46-3AE4-4367-9F1F-C8FA7D46606B}"/>
                </a:ext>
              </a:extLst>
            </p:cNvPr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269;p81">
              <a:extLst>
                <a:ext uri="{FF2B5EF4-FFF2-40B4-BE49-F238E27FC236}">
                  <a16:creationId xmlns:a16="http://schemas.microsoft.com/office/drawing/2014/main" id="{8BA5D6F9-E7CB-4FC0-9DBE-67823232AF7B}"/>
                </a:ext>
              </a:extLst>
            </p:cNvPr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Subtítulo 8">
            <a:extLst>
              <a:ext uri="{FF2B5EF4-FFF2-40B4-BE49-F238E27FC236}">
                <a16:creationId xmlns:a16="http://schemas.microsoft.com/office/drawing/2014/main" id="{F98AD262-4B65-436B-9C81-A0363A7F81DE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5856675" y="3215958"/>
            <a:ext cx="2126193" cy="457200"/>
          </a:xfrm>
        </p:spPr>
        <p:txBody>
          <a:bodyPr/>
          <a:lstStyle/>
          <a:p>
            <a:r>
              <a:rPr lang="pt-BR" dirty="0"/>
              <a:t>Mais de 1300 funções</a:t>
            </a:r>
          </a:p>
        </p:txBody>
      </p:sp>
      <p:sp>
        <p:nvSpPr>
          <p:cNvPr id="11" name="Subtítulo 10">
            <a:extLst>
              <a:ext uri="{FF2B5EF4-FFF2-40B4-BE49-F238E27FC236}">
                <a16:creationId xmlns:a16="http://schemas.microsoft.com/office/drawing/2014/main" id="{5C47D782-E8C2-48F9-8474-4483204EF548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5856675" y="3556017"/>
            <a:ext cx="2205020" cy="610800"/>
          </a:xfrm>
        </p:spPr>
        <p:txBody>
          <a:bodyPr/>
          <a:lstStyle/>
          <a:p>
            <a:r>
              <a:rPr lang="pt-BR" dirty="0" err="1"/>
              <a:t>PostGIS</a:t>
            </a:r>
            <a:r>
              <a:rPr lang="pt-BR" dirty="0"/>
              <a:t> conta com um arsenal imenso para trabalhar com dados</a:t>
            </a:r>
          </a:p>
        </p:txBody>
      </p:sp>
      <p:sp>
        <p:nvSpPr>
          <p:cNvPr id="13" name="Google Shape;15098;p81">
            <a:extLst>
              <a:ext uri="{FF2B5EF4-FFF2-40B4-BE49-F238E27FC236}">
                <a16:creationId xmlns:a16="http://schemas.microsoft.com/office/drawing/2014/main" id="{1E6B220D-21D3-4F20-94FC-65F4BACFEA0C}"/>
              </a:ext>
            </a:extLst>
          </p:cNvPr>
          <p:cNvSpPr/>
          <p:nvPr/>
        </p:nvSpPr>
        <p:spPr>
          <a:xfrm>
            <a:off x="6784631" y="2798177"/>
            <a:ext cx="426499" cy="421914"/>
          </a:xfrm>
          <a:custGeom>
            <a:avLst/>
            <a:gdLst/>
            <a:ahLst/>
            <a:cxnLst/>
            <a:rect l="l" t="t" r="r" b="b"/>
            <a:pathLst>
              <a:path w="11816" h="11689" extrusionOk="0">
                <a:moveTo>
                  <a:pt x="7026" y="757"/>
                </a:moveTo>
                <a:lnTo>
                  <a:pt x="7026" y="2710"/>
                </a:lnTo>
                <a:lnTo>
                  <a:pt x="5829" y="2710"/>
                </a:lnTo>
                <a:cubicBezTo>
                  <a:pt x="5924" y="2332"/>
                  <a:pt x="6081" y="1954"/>
                  <a:pt x="6176" y="1702"/>
                </a:cubicBezTo>
                <a:cubicBezTo>
                  <a:pt x="6428" y="1229"/>
                  <a:pt x="6711" y="914"/>
                  <a:pt x="7026" y="757"/>
                </a:cubicBezTo>
                <a:close/>
                <a:moveTo>
                  <a:pt x="7688" y="757"/>
                </a:moveTo>
                <a:cubicBezTo>
                  <a:pt x="8003" y="914"/>
                  <a:pt x="8287" y="1229"/>
                  <a:pt x="8507" y="1702"/>
                </a:cubicBezTo>
                <a:cubicBezTo>
                  <a:pt x="8665" y="2017"/>
                  <a:pt x="8791" y="2364"/>
                  <a:pt x="8854" y="2710"/>
                </a:cubicBezTo>
                <a:lnTo>
                  <a:pt x="7688" y="2710"/>
                </a:lnTo>
                <a:lnTo>
                  <a:pt x="7688" y="757"/>
                </a:lnTo>
                <a:close/>
                <a:moveTo>
                  <a:pt x="8917" y="977"/>
                </a:moveTo>
                <a:cubicBezTo>
                  <a:pt x="9704" y="1387"/>
                  <a:pt x="10334" y="1954"/>
                  <a:pt x="10712" y="2710"/>
                </a:cubicBezTo>
                <a:lnTo>
                  <a:pt x="9578" y="2710"/>
                </a:lnTo>
                <a:cubicBezTo>
                  <a:pt x="9452" y="2206"/>
                  <a:pt x="9295" y="1765"/>
                  <a:pt x="9106" y="1387"/>
                </a:cubicBezTo>
                <a:cubicBezTo>
                  <a:pt x="9011" y="1261"/>
                  <a:pt x="8948" y="1103"/>
                  <a:pt x="8917" y="977"/>
                </a:cubicBezTo>
                <a:close/>
                <a:moveTo>
                  <a:pt x="5798" y="1009"/>
                </a:moveTo>
                <a:lnTo>
                  <a:pt x="5798" y="1009"/>
                </a:lnTo>
                <a:cubicBezTo>
                  <a:pt x="5703" y="1135"/>
                  <a:pt x="5640" y="1261"/>
                  <a:pt x="5609" y="1418"/>
                </a:cubicBezTo>
                <a:cubicBezTo>
                  <a:pt x="5388" y="1796"/>
                  <a:pt x="5231" y="2269"/>
                  <a:pt x="5136" y="2742"/>
                </a:cubicBezTo>
                <a:lnTo>
                  <a:pt x="3970" y="2742"/>
                </a:lnTo>
                <a:cubicBezTo>
                  <a:pt x="4380" y="1954"/>
                  <a:pt x="5042" y="1387"/>
                  <a:pt x="5798" y="1009"/>
                </a:cubicBezTo>
                <a:close/>
                <a:moveTo>
                  <a:pt x="5010" y="3435"/>
                </a:moveTo>
                <a:cubicBezTo>
                  <a:pt x="4978" y="3750"/>
                  <a:pt x="4915" y="4096"/>
                  <a:pt x="4915" y="4443"/>
                </a:cubicBezTo>
                <a:cubicBezTo>
                  <a:pt x="4978" y="4789"/>
                  <a:pt x="4978" y="5167"/>
                  <a:pt x="5010" y="5482"/>
                </a:cubicBezTo>
                <a:lnTo>
                  <a:pt x="3718" y="5482"/>
                </a:lnTo>
                <a:cubicBezTo>
                  <a:pt x="3624" y="5167"/>
                  <a:pt x="3561" y="4789"/>
                  <a:pt x="3561" y="4443"/>
                </a:cubicBezTo>
                <a:cubicBezTo>
                  <a:pt x="3561" y="4096"/>
                  <a:pt x="3592" y="3750"/>
                  <a:pt x="3718" y="3435"/>
                </a:cubicBezTo>
                <a:close/>
                <a:moveTo>
                  <a:pt x="7026" y="3435"/>
                </a:moveTo>
                <a:lnTo>
                  <a:pt x="7026" y="5482"/>
                </a:lnTo>
                <a:lnTo>
                  <a:pt x="5703" y="5482"/>
                </a:lnTo>
                <a:cubicBezTo>
                  <a:pt x="5672" y="5136"/>
                  <a:pt x="5640" y="4789"/>
                  <a:pt x="5640" y="4443"/>
                </a:cubicBezTo>
                <a:cubicBezTo>
                  <a:pt x="5640" y="4096"/>
                  <a:pt x="5672" y="3718"/>
                  <a:pt x="5703" y="3435"/>
                </a:cubicBezTo>
                <a:close/>
                <a:moveTo>
                  <a:pt x="8980" y="3435"/>
                </a:moveTo>
                <a:cubicBezTo>
                  <a:pt x="9011" y="3750"/>
                  <a:pt x="9074" y="4096"/>
                  <a:pt x="9074" y="4443"/>
                </a:cubicBezTo>
                <a:cubicBezTo>
                  <a:pt x="9074" y="4789"/>
                  <a:pt x="9011" y="5167"/>
                  <a:pt x="8980" y="5482"/>
                </a:cubicBezTo>
                <a:lnTo>
                  <a:pt x="7688" y="5482"/>
                </a:lnTo>
                <a:lnTo>
                  <a:pt x="7688" y="3435"/>
                </a:lnTo>
                <a:close/>
                <a:moveTo>
                  <a:pt x="10996" y="3435"/>
                </a:moveTo>
                <a:cubicBezTo>
                  <a:pt x="11059" y="3750"/>
                  <a:pt x="11153" y="4096"/>
                  <a:pt x="11153" y="4443"/>
                </a:cubicBezTo>
                <a:cubicBezTo>
                  <a:pt x="11153" y="4789"/>
                  <a:pt x="11122" y="5167"/>
                  <a:pt x="10996" y="5482"/>
                </a:cubicBezTo>
                <a:lnTo>
                  <a:pt x="9704" y="5482"/>
                </a:lnTo>
                <a:cubicBezTo>
                  <a:pt x="9736" y="5136"/>
                  <a:pt x="9767" y="4789"/>
                  <a:pt x="9767" y="4443"/>
                </a:cubicBezTo>
                <a:cubicBezTo>
                  <a:pt x="9736" y="4096"/>
                  <a:pt x="9736" y="3750"/>
                  <a:pt x="9704" y="3435"/>
                </a:cubicBezTo>
                <a:close/>
                <a:moveTo>
                  <a:pt x="5136" y="6144"/>
                </a:moveTo>
                <a:cubicBezTo>
                  <a:pt x="5231" y="6648"/>
                  <a:pt x="5388" y="7089"/>
                  <a:pt x="5609" y="7467"/>
                </a:cubicBezTo>
                <a:cubicBezTo>
                  <a:pt x="5672" y="7593"/>
                  <a:pt x="5766" y="7751"/>
                  <a:pt x="5798" y="7877"/>
                </a:cubicBezTo>
                <a:cubicBezTo>
                  <a:pt x="5042" y="7530"/>
                  <a:pt x="4380" y="6932"/>
                  <a:pt x="3970" y="6144"/>
                </a:cubicBezTo>
                <a:close/>
                <a:moveTo>
                  <a:pt x="10712" y="6144"/>
                </a:moveTo>
                <a:cubicBezTo>
                  <a:pt x="10334" y="6932"/>
                  <a:pt x="9704" y="7530"/>
                  <a:pt x="8917" y="7877"/>
                </a:cubicBezTo>
                <a:cubicBezTo>
                  <a:pt x="8980" y="7751"/>
                  <a:pt x="9074" y="7625"/>
                  <a:pt x="9106" y="7467"/>
                </a:cubicBezTo>
                <a:cubicBezTo>
                  <a:pt x="9295" y="7089"/>
                  <a:pt x="9452" y="6617"/>
                  <a:pt x="9578" y="6144"/>
                </a:cubicBezTo>
                <a:close/>
                <a:moveTo>
                  <a:pt x="7026" y="6144"/>
                </a:moveTo>
                <a:lnTo>
                  <a:pt x="7026" y="8097"/>
                </a:lnTo>
                <a:cubicBezTo>
                  <a:pt x="6743" y="7940"/>
                  <a:pt x="6428" y="7625"/>
                  <a:pt x="6239" y="7152"/>
                </a:cubicBezTo>
                <a:cubicBezTo>
                  <a:pt x="6081" y="6837"/>
                  <a:pt x="5955" y="6491"/>
                  <a:pt x="5861" y="6144"/>
                </a:cubicBezTo>
                <a:close/>
                <a:moveTo>
                  <a:pt x="8854" y="6144"/>
                </a:moveTo>
                <a:cubicBezTo>
                  <a:pt x="8791" y="6522"/>
                  <a:pt x="8633" y="6900"/>
                  <a:pt x="8507" y="7152"/>
                </a:cubicBezTo>
                <a:cubicBezTo>
                  <a:pt x="8287" y="7688"/>
                  <a:pt x="8003" y="8003"/>
                  <a:pt x="7688" y="8097"/>
                </a:cubicBezTo>
                <a:lnTo>
                  <a:pt x="7688" y="6144"/>
                </a:lnTo>
                <a:close/>
                <a:moveTo>
                  <a:pt x="2726" y="8759"/>
                </a:moveTo>
                <a:cubicBezTo>
                  <a:pt x="2813" y="8759"/>
                  <a:pt x="2899" y="8790"/>
                  <a:pt x="2962" y="8853"/>
                </a:cubicBezTo>
                <a:cubicBezTo>
                  <a:pt x="3088" y="8980"/>
                  <a:pt x="3088" y="9169"/>
                  <a:pt x="2962" y="9326"/>
                </a:cubicBezTo>
                <a:lnTo>
                  <a:pt x="1387" y="10901"/>
                </a:lnTo>
                <a:cubicBezTo>
                  <a:pt x="1324" y="10964"/>
                  <a:pt x="1237" y="10996"/>
                  <a:pt x="1151" y="10996"/>
                </a:cubicBezTo>
                <a:cubicBezTo>
                  <a:pt x="1064" y="10996"/>
                  <a:pt x="977" y="10964"/>
                  <a:pt x="914" y="10901"/>
                </a:cubicBezTo>
                <a:cubicBezTo>
                  <a:pt x="788" y="10775"/>
                  <a:pt x="788" y="10555"/>
                  <a:pt x="914" y="10429"/>
                </a:cubicBezTo>
                <a:lnTo>
                  <a:pt x="2490" y="8853"/>
                </a:lnTo>
                <a:cubicBezTo>
                  <a:pt x="2553" y="8790"/>
                  <a:pt x="2639" y="8759"/>
                  <a:pt x="2726" y="8759"/>
                </a:cubicBezTo>
                <a:close/>
                <a:moveTo>
                  <a:pt x="7373" y="1"/>
                </a:moveTo>
                <a:cubicBezTo>
                  <a:pt x="4915" y="1"/>
                  <a:pt x="2931" y="1985"/>
                  <a:pt x="2931" y="4443"/>
                </a:cubicBezTo>
                <a:cubicBezTo>
                  <a:pt x="2931" y="5514"/>
                  <a:pt x="3309" y="6522"/>
                  <a:pt x="4002" y="7310"/>
                </a:cubicBezTo>
                <a:lnTo>
                  <a:pt x="3151" y="8160"/>
                </a:lnTo>
                <a:cubicBezTo>
                  <a:pt x="3011" y="8079"/>
                  <a:pt x="2858" y="8040"/>
                  <a:pt x="2705" y="8040"/>
                </a:cubicBezTo>
                <a:cubicBezTo>
                  <a:pt x="2445" y="8040"/>
                  <a:pt x="2184" y="8151"/>
                  <a:pt x="1986" y="8349"/>
                </a:cubicBezTo>
                <a:lnTo>
                  <a:pt x="410" y="9925"/>
                </a:lnTo>
                <a:cubicBezTo>
                  <a:pt x="1" y="10303"/>
                  <a:pt x="1" y="10996"/>
                  <a:pt x="410" y="11374"/>
                </a:cubicBezTo>
                <a:cubicBezTo>
                  <a:pt x="599" y="11563"/>
                  <a:pt x="883" y="11689"/>
                  <a:pt x="1103" y="11689"/>
                </a:cubicBezTo>
                <a:cubicBezTo>
                  <a:pt x="1387" y="11689"/>
                  <a:pt x="1607" y="11563"/>
                  <a:pt x="1828" y="11374"/>
                </a:cubicBezTo>
                <a:lnTo>
                  <a:pt x="3403" y="9799"/>
                </a:lnTo>
                <a:cubicBezTo>
                  <a:pt x="3718" y="9484"/>
                  <a:pt x="3781" y="9011"/>
                  <a:pt x="3592" y="8633"/>
                </a:cubicBezTo>
                <a:lnTo>
                  <a:pt x="4411" y="7782"/>
                </a:lnTo>
                <a:cubicBezTo>
                  <a:pt x="5199" y="8444"/>
                  <a:pt x="6207" y="8853"/>
                  <a:pt x="7278" y="8853"/>
                </a:cubicBezTo>
                <a:cubicBezTo>
                  <a:pt x="7298" y="8854"/>
                  <a:pt x="7318" y="8854"/>
                  <a:pt x="7338" y="8854"/>
                </a:cubicBezTo>
                <a:cubicBezTo>
                  <a:pt x="9830" y="8854"/>
                  <a:pt x="11815" y="6881"/>
                  <a:pt x="11815" y="4443"/>
                </a:cubicBezTo>
                <a:cubicBezTo>
                  <a:pt x="11815" y="2017"/>
                  <a:pt x="9799" y="1"/>
                  <a:pt x="737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FF89BE5-3559-4D0D-BB33-070273D55622}"/>
              </a:ext>
            </a:extLst>
          </p:cNvPr>
          <p:cNvSpPr txBox="1"/>
          <p:nvPr/>
        </p:nvSpPr>
        <p:spPr>
          <a:xfrm>
            <a:off x="605659" y="654924"/>
            <a:ext cx="691449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Clr>
                <a:schemeClr val="dk2"/>
              </a:buClr>
              <a:buSzPts val="2800"/>
            </a:pPr>
            <a:r>
              <a:rPr lang="en" sz="2000" dirty="0">
                <a:solidFill>
                  <a:schemeClr val="dk2"/>
                </a:solidFill>
                <a:latin typeface="Fjalla One"/>
                <a:sym typeface="Fjalla One"/>
              </a:rPr>
              <a:t>o que </a:t>
            </a:r>
            <a:r>
              <a:rPr lang="en" sz="2000" dirty="0" err="1">
                <a:solidFill>
                  <a:schemeClr val="dk2"/>
                </a:solidFill>
                <a:latin typeface="Fjalla One"/>
                <a:sym typeface="Fjalla One"/>
              </a:rPr>
              <a:t>eu</a:t>
            </a:r>
            <a:r>
              <a:rPr lang="en" sz="2000" dirty="0">
                <a:solidFill>
                  <a:schemeClr val="dk2"/>
                </a:solidFill>
                <a:latin typeface="Fjalla One"/>
                <a:sym typeface="Fjalla One"/>
              </a:rPr>
              <a:t> </a:t>
            </a:r>
            <a:r>
              <a:rPr lang="en" sz="2000" dirty="0" err="1">
                <a:solidFill>
                  <a:schemeClr val="dk2"/>
                </a:solidFill>
                <a:latin typeface="Fjalla One"/>
                <a:sym typeface="Fjalla One"/>
              </a:rPr>
              <a:t>consigo</a:t>
            </a:r>
            <a:r>
              <a:rPr lang="en" sz="2000" dirty="0">
                <a:solidFill>
                  <a:schemeClr val="dk2"/>
                </a:solidFill>
                <a:latin typeface="Fjalla One"/>
                <a:sym typeface="Fjalla One"/>
              </a:rPr>
              <a:t> </a:t>
            </a:r>
            <a:r>
              <a:rPr lang="en" sz="2000" dirty="0" err="1">
                <a:solidFill>
                  <a:schemeClr val="dk2"/>
                </a:solidFill>
                <a:latin typeface="Fjalla One"/>
                <a:sym typeface="Fjalla One"/>
              </a:rPr>
              <a:t>fazer</a:t>
            </a:r>
            <a:r>
              <a:rPr lang="en" sz="2000" dirty="0">
                <a:solidFill>
                  <a:schemeClr val="dk2"/>
                </a:solidFill>
                <a:latin typeface="Fjalla One"/>
                <a:sym typeface="Fjalla One"/>
              </a:rPr>
              <a:t> com </a:t>
            </a:r>
            <a:r>
              <a:rPr lang="en" sz="2000" dirty="0" err="1">
                <a:solidFill>
                  <a:schemeClr val="dk2"/>
                </a:solidFill>
                <a:latin typeface="Fjalla One"/>
                <a:sym typeface="Fjalla One"/>
              </a:rPr>
              <a:t>esse</a:t>
            </a:r>
            <a:r>
              <a:rPr lang="en" sz="2000" dirty="0">
                <a:solidFill>
                  <a:schemeClr val="dk2"/>
                </a:solidFill>
                <a:latin typeface="Fjalla One"/>
                <a:sym typeface="Fjalla One"/>
              </a:rPr>
              <a:t> </a:t>
            </a:r>
            <a:r>
              <a:rPr lang="en" sz="2000" dirty="0" err="1">
                <a:solidFill>
                  <a:schemeClr val="dk2"/>
                </a:solidFill>
                <a:latin typeface="Fjalla One"/>
                <a:sym typeface="Fjalla One"/>
              </a:rPr>
              <a:t>carinha</a:t>
            </a:r>
            <a:r>
              <a:rPr lang="en" sz="2000" dirty="0">
                <a:solidFill>
                  <a:schemeClr val="dk2"/>
                </a:solidFill>
                <a:latin typeface="Fjalla One"/>
                <a:sym typeface="Fjalla One"/>
              </a:rPr>
              <a:t> ai?¿</a:t>
            </a:r>
            <a:endParaRPr lang="pt-BR" sz="2000">
              <a:solidFill>
                <a:schemeClr val="dk2"/>
              </a:solidFill>
              <a:latin typeface="Fjalla One"/>
            </a:endParaRPr>
          </a:p>
          <a:p>
            <a:pPr algn="ctr">
              <a:buClr>
                <a:schemeClr val="dk2"/>
              </a:buClr>
              <a:buSzPts val="2800"/>
            </a:pPr>
            <a:endParaRPr lang="pt-BR" sz="2800" dirty="0">
              <a:solidFill>
                <a:schemeClr val="dk2"/>
              </a:solidFill>
              <a:latin typeface="Fjalla One"/>
              <a:sym typeface="Fjalla One"/>
            </a:endParaRPr>
          </a:p>
        </p:txBody>
      </p:sp>
    </p:spTree>
    <p:extLst>
      <p:ext uri="{BB962C8B-B14F-4D97-AF65-F5344CB8AC3E}">
        <p14:creationId xmlns:p14="http://schemas.microsoft.com/office/powerpoint/2010/main" val="7085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4" grpId="0"/>
      <p:bldP spid="2975" grpId="0"/>
      <p:bldP spid="2976" grpId="0"/>
      <p:bldP spid="2977" grpId="0"/>
      <p:bldP spid="2978" grpId="0"/>
      <p:bldP spid="2979" grpId="0"/>
      <p:bldP spid="2994" grpId="0"/>
      <p:bldP spid="2995" grpId="0"/>
      <p:bldP spid="2996" grpId="0"/>
      <p:bldP spid="2997" grpId="0"/>
      <p:bldP spid="2" grpId="0" animBg="1"/>
      <p:bldP spid="9" grpId="0"/>
      <p:bldP spid="11" grpId="0"/>
      <p:bldP spid="13" grpId="0" animBg="1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4466266" y="1078835"/>
            <a:ext cx="265498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OpenStreetMap</a:t>
            </a:r>
            <a:br>
              <a:rPr lang="en" dirty="0"/>
            </a:br>
            <a:r>
              <a:rPr lang="en" dirty="0"/>
              <a:t>(OSM)</a:t>
            </a:r>
            <a:endParaRPr lang="en-US" dirty="0" err="1"/>
          </a:p>
        </p:txBody>
      </p:sp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1037266" y="2298665"/>
            <a:ext cx="7069324" cy="8975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" sz="1600"/>
              <a:t>OpenStreetMap é um mapa gratuito e editável de todo o mundo que está sendo construído por voluntários em grande parte do zero e lançado com uma licença de conteúdo aberto.</a:t>
            </a:r>
            <a:endParaRPr lang="pt-BR"/>
          </a:p>
        </p:txBody>
      </p:sp>
      <p:grpSp>
        <p:nvGrpSpPr>
          <p:cNvPr id="2162" name="Google Shape;2162;p39"/>
          <p:cNvGrpSpPr/>
          <p:nvPr/>
        </p:nvGrpSpPr>
        <p:grpSpPr>
          <a:xfrm>
            <a:off x="2641988" y="526916"/>
            <a:ext cx="1679127" cy="1679127"/>
            <a:chOff x="3614228" y="234880"/>
            <a:chExt cx="1915500" cy="1915500"/>
          </a:xfrm>
        </p:grpSpPr>
        <p:sp>
          <p:nvSpPr>
            <p:cNvPr id="2163" name="Google Shape;2163;p39"/>
            <p:cNvSpPr/>
            <p:nvPr/>
          </p:nvSpPr>
          <p:spPr>
            <a:xfrm>
              <a:off x="3614228" y="234880"/>
              <a:ext cx="1915500" cy="19155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9"/>
            <p:cNvSpPr/>
            <p:nvPr/>
          </p:nvSpPr>
          <p:spPr>
            <a:xfrm>
              <a:off x="3869711" y="490401"/>
              <a:ext cx="1404000" cy="1404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m 4">
            <a:extLst>
              <a:ext uri="{FF2B5EF4-FFF2-40B4-BE49-F238E27FC236}">
                <a16:creationId xmlns:a16="http://schemas.microsoft.com/office/drawing/2014/main" id="{47FD5BAA-1633-4308-B8C5-11FD47409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041" y="978119"/>
            <a:ext cx="829003" cy="822435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6A028107-8904-4F1D-8176-48260CAAD743}"/>
              </a:ext>
            </a:extLst>
          </p:cNvPr>
          <p:cNvSpPr txBox="1"/>
          <p:nvPr/>
        </p:nvSpPr>
        <p:spPr>
          <a:xfrm>
            <a:off x="4412696" y="4825096"/>
            <a:ext cx="417619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>
                <a:solidFill>
                  <a:schemeClr val="dk2"/>
                </a:solidFill>
                <a:latin typeface="Barlow Semi Condensed"/>
                <a:sym typeface="Barlow Semi Condensed"/>
              </a:rPr>
              <a:t>https://wiki.openstreetmap.org/wiki/About_OpenStreetMap</a:t>
            </a:r>
            <a:endParaRPr lang="pt-BR" sz="1200">
              <a:solidFill>
                <a:schemeClr val="dk2"/>
              </a:solidFill>
              <a:latin typeface="Barlow Semi Condensed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CC38203-178D-4F1A-89FF-D25189FB4A76}"/>
              </a:ext>
            </a:extLst>
          </p:cNvPr>
          <p:cNvSpPr txBox="1"/>
          <p:nvPr/>
        </p:nvSpPr>
        <p:spPr>
          <a:xfrm>
            <a:off x="1039211" y="3302217"/>
            <a:ext cx="706557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" sz="1600">
                <a:solidFill>
                  <a:schemeClr val="dk2"/>
                </a:solidFill>
                <a:latin typeface="Barlow Semi Condensed"/>
                <a:sym typeface="Barlow Semi Condensed"/>
              </a:rPr>
              <a:t>A Licença OpenStreetMap permite acesso gratuito (ou quase gratuito) às nossas imagens de mapas e a todos os nossos dados de mapas subjacentes</a:t>
            </a:r>
            <a:endParaRPr lang="pt" sz="1600" dirty="0">
              <a:solidFill>
                <a:schemeClr val="dk2"/>
              </a:solidFill>
              <a:latin typeface="Barlow Semi Condensed"/>
              <a:sym typeface="Barlow Semi Condensed"/>
            </a:endParaRPr>
          </a:p>
          <a:p>
            <a:pPr algn="ctr"/>
            <a:endParaRPr lang="pt" dirty="0"/>
          </a:p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6512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8" grpId="0"/>
      <p:bldP spid="5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6" name="Google Shape;2326;p44"/>
          <p:cNvGrpSpPr/>
          <p:nvPr/>
        </p:nvGrpSpPr>
        <p:grpSpPr>
          <a:xfrm>
            <a:off x="4360149" y="632092"/>
            <a:ext cx="3879489" cy="3879489"/>
            <a:chOff x="4522050" y="622650"/>
            <a:chExt cx="3898200" cy="3898200"/>
          </a:xfrm>
        </p:grpSpPr>
        <p:sp>
          <p:nvSpPr>
            <p:cNvPr id="2327" name="Google Shape;2327;p44"/>
            <p:cNvSpPr/>
            <p:nvPr/>
          </p:nvSpPr>
          <p:spPr>
            <a:xfrm>
              <a:off x="4522050" y="622650"/>
              <a:ext cx="3898200" cy="3898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44"/>
            <p:cNvSpPr/>
            <p:nvPr/>
          </p:nvSpPr>
          <p:spPr>
            <a:xfrm>
              <a:off x="4698900" y="799500"/>
              <a:ext cx="3544500" cy="35445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9" name="Google Shape;2329;p44"/>
          <p:cNvSpPr txBox="1">
            <a:spLocks noGrp="1"/>
          </p:cNvSpPr>
          <p:nvPr>
            <p:ph type="title"/>
          </p:nvPr>
        </p:nvSpPr>
        <p:spPr>
          <a:xfrm>
            <a:off x="706138" y="3319272"/>
            <a:ext cx="3390434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—</a:t>
            </a:r>
            <a:r>
              <a:rPr lang="en"/>
              <a:t> </a:t>
            </a:r>
            <a:r>
              <a:rPr lang="pt" b="1"/>
              <a:t>Ryan Lambert, 2021</a:t>
            </a:r>
            <a:endParaRPr lang="en"/>
          </a:p>
        </p:txBody>
      </p:sp>
      <p:sp>
        <p:nvSpPr>
          <p:cNvPr id="2330" name="Google Shape;2330;p44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“</a:t>
            </a:r>
            <a:r>
              <a:rPr lang="pt" sz="2000"/>
              <a:t>OpenStreetMap é tipo o Wikipedia... de mapas</a:t>
            </a:r>
            <a:r>
              <a:rPr lang="en" sz="2000" dirty="0"/>
              <a:t>.”</a:t>
            </a:r>
            <a:endParaRPr sz="2000" dirty="0"/>
          </a:p>
        </p:txBody>
      </p:sp>
      <p:pic>
        <p:nvPicPr>
          <p:cNvPr id="2" name="Imagem 4">
            <a:extLst>
              <a:ext uri="{FF2B5EF4-FFF2-40B4-BE49-F238E27FC236}">
                <a16:creationId xmlns:a16="http://schemas.microsoft.com/office/drawing/2014/main" id="{670624E8-0A97-4BB5-983D-85F506FDE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092" y="1437947"/>
            <a:ext cx="2320158" cy="22873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9" grpId="0"/>
      <p:bldP spid="23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p51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err="1"/>
              <a:t>OpenSource</a:t>
            </a:r>
          </a:p>
        </p:txBody>
      </p:sp>
      <p:grpSp>
        <p:nvGrpSpPr>
          <p:cNvPr id="2739" name="Google Shape;2739;p51"/>
          <p:cNvGrpSpPr/>
          <p:nvPr/>
        </p:nvGrpSpPr>
        <p:grpSpPr>
          <a:xfrm>
            <a:off x="1980375" y="1074788"/>
            <a:ext cx="5183250" cy="3541786"/>
            <a:chOff x="277900" y="420125"/>
            <a:chExt cx="6852525" cy="4682425"/>
          </a:xfrm>
        </p:grpSpPr>
        <p:sp>
          <p:nvSpPr>
            <p:cNvPr id="2740" name="Google Shape;2740;p51"/>
            <p:cNvSpPr/>
            <p:nvPr/>
          </p:nvSpPr>
          <p:spPr>
            <a:xfrm>
              <a:off x="277900" y="420125"/>
              <a:ext cx="6852525" cy="4609425"/>
            </a:xfrm>
            <a:custGeom>
              <a:avLst/>
              <a:gdLst/>
              <a:ahLst/>
              <a:cxnLst/>
              <a:rect l="l" t="t" r="r" b="b"/>
              <a:pathLst>
                <a:path w="274101" h="184377" extrusionOk="0">
                  <a:moveTo>
                    <a:pt x="136337" y="1"/>
                  </a:moveTo>
                  <a:cubicBezTo>
                    <a:pt x="108563" y="1"/>
                    <a:pt x="91709" y="26310"/>
                    <a:pt x="78045" y="41336"/>
                  </a:cubicBezTo>
                  <a:cubicBezTo>
                    <a:pt x="62518" y="58454"/>
                    <a:pt x="45178" y="46845"/>
                    <a:pt x="22479" y="65183"/>
                  </a:cubicBezTo>
                  <a:cubicBezTo>
                    <a:pt x="0" y="83335"/>
                    <a:pt x="19077" y="165447"/>
                    <a:pt x="35677" y="184376"/>
                  </a:cubicBezTo>
                  <a:lnTo>
                    <a:pt x="253434" y="184376"/>
                  </a:lnTo>
                  <a:cubicBezTo>
                    <a:pt x="255208" y="177574"/>
                    <a:pt x="261124" y="154837"/>
                    <a:pt x="265116" y="131804"/>
                  </a:cubicBezTo>
                  <a:cubicBezTo>
                    <a:pt x="269923" y="104298"/>
                    <a:pt x="274100" y="66403"/>
                    <a:pt x="254987" y="50505"/>
                  </a:cubicBezTo>
                  <a:cubicBezTo>
                    <a:pt x="249034" y="45561"/>
                    <a:pt x="242499" y="43992"/>
                    <a:pt x="235926" y="43992"/>
                  </a:cubicBezTo>
                  <a:cubicBezTo>
                    <a:pt x="230211" y="43992"/>
                    <a:pt x="224467" y="45178"/>
                    <a:pt x="219051" y="46365"/>
                  </a:cubicBezTo>
                  <a:cubicBezTo>
                    <a:pt x="213642" y="47537"/>
                    <a:pt x="208543" y="48726"/>
                    <a:pt x="204134" y="48726"/>
                  </a:cubicBezTo>
                  <a:cubicBezTo>
                    <a:pt x="201733" y="48726"/>
                    <a:pt x="199538" y="48373"/>
                    <a:pt x="197608" y="47474"/>
                  </a:cubicBezTo>
                  <a:cubicBezTo>
                    <a:pt x="184447" y="41336"/>
                    <a:pt x="183855" y="10799"/>
                    <a:pt x="148585" y="1630"/>
                  </a:cubicBezTo>
                  <a:cubicBezTo>
                    <a:pt x="144277" y="510"/>
                    <a:pt x="140202" y="1"/>
                    <a:pt x="136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1"/>
            <p:cNvSpPr/>
            <p:nvPr/>
          </p:nvSpPr>
          <p:spPr>
            <a:xfrm>
              <a:off x="582900" y="420200"/>
              <a:ext cx="6424600" cy="4609350"/>
            </a:xfrm>
            <a:custGeom>
              <a:avLst/>
              <a:gdLst/>
              <a:ahLst/>
              <a:cxnLst/>
              <a:rect l="l" t="t" r="r" b="b"/>
              <a:pathLst>
                <a:path w="256984" h="184374" extrusionOk="0">
                  <a:moveTo>
                    <a:pt x="124148" y="0"/>
                  </a:moveTo>
                  <a:cubicBezTo>
                    <a:pt x="96383" y="0"/>
                    <a:pt x="79487" y="26323"/>
                    <a:pt x="65845" y="41333"/>
                  </a:cubicBezTo>
                  <a:cubicBezTo>
                    <a:pt x="50318" y="58451"/>
                    <a:pt x="32978" y="46842"/>
                    <a:pt x="10279" y="65180"/>
                  </a:cubicBezTo>
                  <a:cubicBezTo>
                    <a:pt x="2921" y="71095"/>
                    <a:pt x="38" y="83887"/>
                    <a:pt x="38" y="99082"/>
                  </a:cubicBezTo>
                  <a:cubicBezTo>
                    <a:pt x="1" y="130285"/>
                    <a:pt x="12312" y="171618"/>
                    <a:pt x="23477" y="184373"/>
                  </a:cubicBezTo>
                  <a:lnTo>
                    <a:pt x="241234" y="184373"/>
                  </a:lnTo>
                  <a:cubicBezTo>
                    <a:pt x="243008" y="177571"/>
                    <a:pt x="248924" y="154834"/>
                    <a:pt x="252916" y="131801"/>
                  </a:cubicBezTo>
                  <a:cubicBezTo>
                    <a:pt x="254987" y="119896"/>
                    <a:pt x="256946" y="106032"/>
                    <a:pt x="256983" y="92834"/>
                  </a:cubicBezTo>
                  <a:cubicBezTo>
                    <a:pt x="256983" y="75605"/>
                    <a:pt x="253619" y="59523"/>
                    <a:pt x="242787" y="50502"/>
                  </a:cubicBezTo>
                  <a:cubicBezTo>
                    <a:pt x="236834" y="45548"/>
                    <a:pt x="230290" y="43995"/>
                    <a:pt x="223710" y="43995"/>
                  </a:cubicBezTo>
                  <a:cubicBezTo>
                    <a:pt x="218016" y="43995"/>
                    <a:pt x="212286" y="45178"/>
                    <a:pt x="206851" y="46362"/>
                  </a:cubicBezTo>
                  <a:cubicBezTo>
                    <a:pt x="201453" y="47545"/>
                    <a:pt x="196388" y="48728"/>
                    <a:pt x="191989" y="48728"/>
                  </a:cubicBezTo>
                  <a:cubicBezTo>
                    <a:pt x="189549" y="48728"/>
                    <a:pt x="187331" y="48358"/>
                    <a:pt x="185408" y="47471"/>
                  </a:cubicBezTo>
                  <a:cubicBezTo>
                    <a:pt x="172247" y="41333"/>
                    <a:pt x="171655" y="10796"/>
                    <a:pt x="136385" y="1627"/>
                  </a:cubicBezTo>
                  <a:cubicBezTo>
                    <a:pt x="132097" y="481"/>
                    <a:pt x="127993" y="0"/>
                    <a:pt x="1241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1"/>
            <p:cNvSpPr/>
            <p:nvPr/>
          </p:nvSpPr>
          <p:spPr>
            <a:xfrm>
              <a:off x="702125" y="5036900"/>
              <a:ext cx="6191675" cy="65650"/>
            </a:xfrm>
            <a:custGeom>
              <a:avLst/>
              <a:gdLst/>
              <a:ahLst/>
              <a:cxnLst/>
              <a:rect l="l" t="t" r="r" b="b"/>
              <a:pathLst>
                <a:path w="247667" h="2626" extrusionOk="0">
                  <a:moveTo>
                    <a:pt x="1" y="1"/>
                  </a:moveTo>
                  <a:lnTo>
                    <a:pt x="1" y="2626"/>
                  </a:lnTo>
                  <a:lnTo>
                    <a:pt x="247667" y="2626"/>
                  </a:lnTo>
                  <a:lnTo>
                    <a:pt x="2476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1"/>
            <p:cNvSpPr/>
            <p:nvPr/>
          </p:nvSpPr>
          <p:spPr>
            <a:xfrm>
              <a:off x="665175" y="3566050"/>
              <a:ext cx="125725" cy="97450"/>
            </a:xfrm>
            <a:custGeom>
              <a:avLst/>
              <a:gdLst/>
              <a:ahLst/>
              <a:cxnLst/>
              <a:rect l="l" t="t" r="r" b="b"/>
              <a:pathLst>
                <a:path w="5029" h="3898" extrusionOk="0">
                  <a:moveTo>
                    <a:pt x="1558" y="0"/>
                  </a:moveTo>
                  <a:cubicBezTo>
                    <a:pt x="1494" y="0"/>
                    <a:pt x="1431" y="5"/>
                    <a:pt x="1368" y="15"/>
                  </a:cubicBezTo>
                  <a:cubicBezTo>
                    <a:pt x="481" y="125"/>
                    <a:pt x="0" y="976"/>
                    <a:pt x="185" y="1789"/>
                  </a:cubicBezTo>
                  <a:cubicBezTo>
                    <a:pt x="407" y="2639"/>
                    <a:pt x="1257" y="3231"/>
                    <a:pt x="1996" y="3564"/>
                  </a:cubicBezTo>
                  <a:cubicBezTo>
                    <a:pt x="2705" y="3872"/>
                    <a:pt x="4312" y="3897"/>
                    <a:pt x="4828" y="3897"/>
                  </a:cubicBezTo>
                  <a:cubicBezTo>
                    <a:pt x="4932" y="3897"/>
                    <a:pt x="4991" y="3896"/>
                    <a:pt x="4991" y="3896"/>
                  </a:cubicBezTo>
                  <a:cubicBezTo>
                    <a:pt x="5028" y="3896"/>
                    <a:pt x="4547" y="2529"/>
                    <a:pt x="4510" y="2418"/>
                  </a:cubicBezTo>
                  <a:cubicBezTo>
                    <a:pt x="4055" y="1507"/>
                    <a:pt x="2705" y="0"/>
                    <a:pt x="1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1"/>
            <p:cNvSpPr/>
            <p:nvPr/>
          </p:nvSpPr>
          <p:spPr>
            <a:xfrm>
              <a:off x="667950" y="3411900"/>
              <a:ext cx="777325" cy="1632425"/>
            </a:xfrm>
            <a:custGeom>
              <a:avLst/>
              <a:gdLst/>
              <a:ahLst/>
              <a:cxnLst/>
              <a:rect l="l" t="t" r="r" b="b"/>
              <a:pathLst>
                <a:path w="31093" h="65297" extrusionOk="0">
                  <a:moveTo>
                    <a:pt x="14640" y="31764"/>
                  </a:moveTo>
                  <a:cubicBezTo>
                    <a:pt x="15232" y="32430"/>
                    <a:pt x="16822" y="33206"/>
                    <a:pt x="17043" y="33317"/>
                  </a:cubicBezTo>
                  <a:cubicBezTo>
                    <a:pt x="16822" y="33835"/>
                    <a:pt x="16600" y="34352"/>
                    <a:pt x="16378" y="34833"/>
                  </a:cubicBezTo>
                  <a:cubicBezTo>
                    <a:pt x="15676" y="36533"/>
                    <a:pt x="15010" y="37901"/>
                    <a:pt x="14529" y="38826"/>
                  </a:cubicBezTo>
                  <a:cubicBezTo>
                    <a:pt x="14419" y="39011"/>
                    <a:pt x="14345" y="39195"/>
                    <a:pt x="14234" y="39343"/>
                  </a:cubicBezTo>
                  <a:lnTo>
                    <a:pt x="14160" y="39343"/>
                  </a:lnTo>
                  <a:cubicBezTo>
                    <a:pt x="14160" y="39158"/>
                    <a:pt x="14123" y="38974"/>
                    <a:pt x="14086" y="38752"/>
                  </a:cubicBezTo>
                  <a:cubicBezTo>
                    <a:pt x="13938" y="37680"/>
                    <a:pt x="13716" y="36164"/>
                    <a:pt x="13346" y="34352"/>
                  </a:cubicBezTo>
                  <a:cubicBezTo>
                    <a:pt x="13235" y="33761"/>
                    <a:pt x="13125" y="33169"/>
                    <a:pt x="12977" y="32541"/>
                  </a:cubicBezTo>
                  <a:cubicBezTo>
                    <a:pt x="13125" y="32467"/>
                    <a:pt x="13901" y="32171"/>
                    <a:pt x="14640" y="31764"/>
                  </a:cubicBezTo>
                  <a:close/>
                  <a:moveTo>
                    <a:pt x="6531" y="0"/>
                  </a:moveTo>
                  <a:cubicBezTo>
                    <a:pt x="6326" y="0"/>
                    <a:pt x="6117" y="49"/>
                    <a:pt x="5915" y="154"/>
                  </a:cubicBezTo>
                  <a:cubicBezTo>
                    <a:pt x="4843" y="709"/>
                    <a:pt x="4547" y="2853"/>
                    <a:pt x="4732" y="3925"/>
                  </a:cubicBezTo>
                  <a:cubicBezTo>
                    <a:pt x="4769" y="4036"/>
                    <a:pt x="5176" y="5441"/>
                    <a:pt x="5176" y="5441"/>
                  </a:cubicBezTo>
                  <a:lnTo>
                    <a:pt x="5213" y="5404"/>
                  </a:lnTo>
                  <a:lnTo>
                    <a:pt x="5213" y="5404"/>
                  </a:lnTo>
                  <a:cubicBezTo>
                    <a:pt x="5139" y="5737"/>
                    <a:pt x="5102" y="6107"/>
                    <a:pt x="5065" y="6513"/>
                  </a:cubicBezTo>
                  <a:cubicBezTo>
                    <a:pt x="4991" y="7253"/>
                    <a:pt x="4917" y="8103"/>
                    <a:pt x="4880" y="9027"/>
                  </a:cubicBezTo>
                  <a:cubicBezTo>
                    <a:pt x="4880" y="9952"/>
                    <a:pt x="4880" y="10950"/>
                    <a:pt x="4954" y="11985"/>
                  </a:cubicBezTo>
                  <a:cubicBezTo>
                    <a:pt x="5065" y="13057"/>
                    <a:pt x="5213" y="14166"/>
                    <a:pt x="5509" y="15275"/>
                  </a:cubicBezTo>
                  <a:lnTo>
                    <a:pt x="5509" y="15312"/>
                  </a:lnTo>
                  <a:cubicBezTo>
                    <a:pt x="5324" y="15017"/>
                    <a:pt x="4769" y="14203"/>
                    <a:pt x="4732" y="14129"/>
                  </a:cubicBezTo>
                  <a:cubicBezTo>
                    <a:pt x="4142" y="13446"/>
                    <a:pt x="2744" y="12502"/>
                    <a:pt x="1654" y="12502"/>
                  </a:cubicBezTo>
                  <a:cubicBezTo>
                    <a:pt x="1446" y="12502"/>
                    <a:pt x="1250" y="12536"/>
                    <a:pt x="1072" y="12613"/>
                  </a:cubicBezTo>
                  <a:cubicBezTo>
                    <a:pt x="259" y="12946"/>
                    <a:pt x="0" y="13907"/>
                    <a:pt x="407" y="14647"/>
                  </a:cubicBezTo>
                  <a:cubicBezTo>
                    <a:pt x="850" y="15423"/>
                    <a:pt x="1812" y="15793"/>
                    <a:pt x="2625" y="15904"/>
                  </a:cubicBezTo>
                  <a:cubicBezTo>
                    <a:pt x="2705" y="15914"/>
                    <a:pt x="2794" y="15918"/>
                    <a:pt x="2889" y="15918"/>
                  </a:cubicBezTo>
                  <a:cubicBezTo>
                    <a:pt x="3840" y="15918"/>
                    <a:pt x="5414" y="15457"/>
                    <a:pt x="5583" y="15423"/>
                  </a:cubicBezTo>
                  <a:cubicBezTo>
                    <a:pt x="5878" y="16495"/>
                    <a:pt x="6248" y="17568"/>
                    <a:pt x="6729" y="18603"/>
                  </a:cubicBezTo>
                  <a:cubicBezTo>
                    <a:pt x="6987" y="19231"/>
                    <a:pt x="7246" y="19823"/>
                    <a:pt x="7542" y="20414"/>
                  </a:cubicBezTo>
                  <a:cubicBezTo>
                    <a:pt x="7357" y="20155"/>
                    <a:pt x="7209" y="19934"/>
                    <a:pt x="7209" y="19897"/>
                  </a:cubicBezTo>
                  <a:cubicBezTo>
                    <a:pt x="6584" y="19208"/>
                    <a:pt x="5164" y="18282"/>
                    <a:pt x="4070" y="18282"/>
                  </a:cubicBezTo>
                  <a:cubicBezTo>
                    <a:pt x="3871" y="18282"/>
                    <a:pt x="3683" y="18313"/>
                    <a:pt x="3512" y="18381"/>
                  </a:cubicBezTo>
                  <a:cubicBezTo>
                    <a:pt x="2736" y="18751"/>
                    <a:pt x="2477" y="19712"/>
                    <a:pt x="2884" y="20451"/>
                  </a:cubicBezTo>
                  <a:cubicBezTo>
                    <a:pt x="3290" y="21191"/>
                    <a:pt x="4289" y="21560"/>
                    <a:pt x="5102" y="21671"/>
                  </a:cubicBezTo>
                  <a:cubicBezTo>
                    <a:pt x="5187" y="21683"/>
                    <a:pt x="5282" y="21689"/>
                    <a:pt x="5385" y="21689"/>
                  </a:cubicBezTo>
                  <a:cubicBezTo>
                    <a:pt x="6221" y="21689"/>
                    <a:pt x="7554" y="21326"/>
                    <a:pt x="7949" y="21228"/>
                  </a:cubicBezTo>
                  <a:cubicBezTo>
                    <a:pt x="8060" y="21449"/>
                    <a:pt x="8171" y="21671"/>
                    <a:pt x="8281" y="21930"/>
                  </a:cubicBezTo>
                  <a:cubicBezTo>
                    <a:pt x="8836" y="23002"/>
                    <a:pt x="9391" y="24111"/>
                    <a:pt x="9908" y="25183"/>
                  </a:cubicBezTo>
                  <a:cubicBezTo>
                    <a:pt x="10093" y="25553"/>
                    <a:pt x="10241" y="25960"/>
                    <a:pt x="10426" y="26330"/>
                  </a:cubicBezTo>
                  <a:cubicBezTo>
                    <a:pt x="10241" y="26108"/>
                    <a:pt x="10130" y="25923"/>
                    <a:pt x="10093" y="25886"/>
                  </a:cubicBezTo>
                  <a:cubicBezTo>
                    <a:pt x="9499" y="25198"/>
                    <a:pt x="8084" y="24271"/>
                    <a:pt x="6990" y="24271"/>
                  </a:cubicBezTo>
                  <a:cubicBezTo>
                    <a:pt x="6792" y="24271"/>
                    <a:pt x="6604" y="24302"/>
                    <a:pt x="6433" y="24370"/>
                  </a:cubicBezTo>
                  <a:cubicBezTo>
                    <a:pt x="5620" y="24740"/>
                    <a:pt x="5398" y="25701"/>
                    <a:pt x="5804" y="26404"/>
                  </a:cubicBezTo>
                  <a:cubicBezTo>
                    <a:pt x="6211" y="27180"/>
                    <a:pt x="7209" y="27550"/>
                    <a:pt x="7986" y="27661"/>
                  </a:cubicBezTo>
                  <a:cubicBezTo>
                    <a:pt x="8077" y="27674"/>
                    <a:pt x="8179" y="27680"/>
                    <a:pt x="8289" y="27680"/>
                  </a:cubicBezTo>
                  <a:cubicBezTo>
                    <a:pt x="9106" y="27680"/>
                    <a:pt x="10339" y="27352"/>
                    <a:pt x="10795" y="27254"/>
                  </a:cubicBezTo>
                  <a:cubicBezTo>
                    <a:pt x="10943" y="27624"/>
                    <a:pt x="11091" y="28030"/>
                    <a:pt x="11239" y="28437"/>
                  </a:cubicBezTo>
                  <a:cubicBezTo>
                    <a:pt x="11313" y="28696"/>
                    <a:pt x="11424" y="28955"/>
                    <a:pt x="11498" y="29213"/>
                  </a:cubicBezTo>
                  <a:cubicBezTo>
                    <a:pt x="11572" y="29509"/>
                    <a:pt x="11646" y="29768"/>
                    <a:pt x="11720" y="30027"/>
                  </a:cubicBezTo>
                  <a:cubicBezTo>
                    <a:pt x="11831" y="30544"/>
                    <a:pt x="11978" y="31062"/>
                    <a:pt x="12089" y="31579"/>
                  </a:cubicBezTo>
                  <a:cubicBezTo>
                    <a:pt x="12163" y="31949"/>
                    <a:pt x="12237" y="32282"/>
                    <a:pt x="12274" y="32615"/>
                  </a:cubicBezTo>
                  <a:cubicBezTo>
                    <a:pt x="12126" y="32245"/>
                    <a:pt x="11757" y="31505"/>
                    <a:pt x="11720" y="31432"/>
                  </a:cubicBezTo>
                  <a:cubicBezTo>
                    <a:pt x="11183" y="30593"/>
                    <a:pt x="9793" y="29358"/>
                    <a:pt x="8657" y="29358"/>
                  </a:cubicBezTo>
                  <a:cubicBezTo>
                    <a:pt x="8541" y="29358"/>
                    <a:pt x="8428" y="29371"/>
                    <a:pt x="8318" y="29398"/>
                  </a:cubicBezTo>
                  <a:cubicBezTo>
                    <a:pt x="7468" y="29583"/>
                    <a:pt x="7098" y="30507"/>
                    <a:pt x="7394" y="31284"/>
                  </a:cubicBezTo>
                  <a:cubicBezTo>
                    <a:pt x="7690" y="32097"/>
                    <a:pt x="8614" y="32615"/>
                    <a:pt x="9354" y="32836"/>
                  </a:cubicBezTo>
                  <a:cubicBezTo>
                    <a:pt x="9658" y="32929"/>
                    <a:pt x="10095" y="32960"/>
                    <a:pt x="10542" y="32960"/>
                  </a:cubicBezTo>
                  <a:cubicBezTo>
                    <a:pt x="11345" y="32960"/>
                    <a:pt x="12182" y="32860"/>
                    <a:pt x="12348" y="32836"/>
                  </a:cubicBezTo>
                  <a:cubicBezTo>
                    <a:pt x="12459" y="33391"/>
                    <a:pt x="12570" y="33946"/>
                    <a:pt x="12644" y="34463"/>
                  </a:cubicBezTo>
                  <a:cubicBezTo>
                    <a:pt x="12977" y="36275"/>
                    <a:pt x="13162" y="37791"/>
                    <a:pt x="13272" y="38826"/>
                  </a:cubicBezTo>
                  <a:cubicBezTo>
                    <a:pt x="13309" y="39011"/>
                    <a:pt x="13309" y="39195"/>
                    <a:pt x="13346" y="39343"/>
                  </a:cubicBezTo>
                  <a:lnTo>
                    <a:pt x="9686" y="39343"/>
                  </a:lnTo>
                  <a:lnTo>
                    <a:pt x="11017" y="65297"/>
                  </a:lnTo>
                  <a:lnTo>
                    <a:pt x="17228" y="65297"/>
                  </a:lnTo>
                  <a:lnTo>
                    <a:pt x="18559" y="39343"/>
                  </a:lnTo>
                  <a:lnTo>
                    <a:pt x="15158" y="39343"/>
                  </a:lnTo>
                  <a:lnTo>
                    <a:pt x="15232" y="39195"/>
                  </a:lnTo>
                  <a:cubicBezTo>
                    <a:pt x="15712" y="38234"/>
                    <a:pt x="16341" y="36829"/>
                    <a:pt x="17043" y="35129"/>
                  </a:cubicBezTo>
                  <a:cubicBezTo>
                    <a:pt x="17265" y="34574"/>
                    <a:pt x="17487" y="34019"/>
                    <a:pt x="17746" y="33391"/>
                  </a:cubicBezTo>
                  <a:cubicBezTo>
                    <a:pt x="17924" y="33450"/>
                    <a:pt x="19154" y="33701"/>
                    <a:pt x="20090" y="33701"/>
                  </a:cubicBezTo>
                  <a:cubicBezTo>
                    <a:pt x="20318" y="33701"/>
                    <a:pt x="20529" y="33686"/>
                    <a:pt x="20704" y="33650"/>
                  </a:cubicBezTo>
                  <a:cubicBezTo>
                    <a:pt x="21480" y="33465"/>
                    <a:pt x="22441" y="33021"/>
                    <a:pt x="22774" y="32245"/>
                  </a:cubicBezTo>
                  <a:cubicBezTo>
                    <a:pt x="23144" y="31469"/>
                    <a:pt x="22811" y="30544"/>
                    <a:pt x="21997" y="30248"/>
                  </a:cubicBezTo>
                  <a:cubicBezTo>
                    <a:pt x="21860" y="30204"/>
                    <a:pt x="21713" y="30184"/>
                    <a:pt x="21561" y="30184"/>
                  </a:cubicBezTo>
                  <a:cubicBezTo>
                    <a:pt x="20442" y="30184"/>
                    <a:pt x="19001" y="31279"/>
                    <a:pt x="18448" y="32060"/>
                  </a:cubicBezTo>
                  <a:cubicBezTo>
                    <a:pt x="18411" y="32097"/>
                    <a:pt x="18079" y="32689"/>
                    <a:pt x="17857" y="33095"/>
                  </a:cubicBezTo>
                  <a:cubicBezTo>
                    <a:pt x="17931" y="32836"/>
                    <a:pt x="18042" y="32615"/>
                    <a:pt x="18116" y="32356"/>
                  </a:cubicBezTo>
                  <a:cubicBezTo>
                    <a:pt x="18300" y="31838"/>
                    <a:pt x="18485" y="31358"/>
                    <a:pt x="18670" y="30803"/>
                  </a:cubicBezTo>
                  <a:cubicBezTo>
                    <a:pt x="18744" y="30544"/>
                    <a:pt x="18818" y="30285"/>
                    <a:pt x="18892" y="29990"/>
                  </a:cubicBezTo>
                  <a:cubicBezTo>
                    <a:pt x="18966" y="29731"/>
                    <a:pt x="19040" y="29435"/>
                    <a:pt x="19114" y="29176"/>
                  </a:cubicBezTo>
                  <a:cubicBezTo>
                    <a:pt x="19262" y="28511"/>
                    <a:pt x="19410" y="27845"/>
                    <a:pt x="19520" y="27143"/>
                  </a:cubicBezTo>
                  <a:cubicBezTo>
                    <a:pt x="19949" y="27321"/>
                    <a:pt x="21412" y="27810"/>
                    <a:pt x="22244" y="27810"/>
                  </a:cubicBezTo>
                  <a:cubicBezTo>
                    <a:pt x="22274" y="27810"/>
                    <a:pt x="22302" y="27810"/>
                    <a:pt x="22330" y="27808"/>
                  </a:cubicBezTo>
                  <a:cubicBezTo>
                    <a:pt x="23107" y="27734"/>
                    <a:pt x="24142" y="27439"/>
                    <a:pt x="24585" y="26736"/>
                  </a:cubicBezTo>
                  <a:cubicBezTo>
                    <a:pt x="25066" y="26034"/>
                    <a:pt x="24881" y="25073"/>
                    <a:pt x="24105" y="24666"/>
                  </a:cubicBezTo>
                  <a:cubicBezTo>
                    <a:pt x="23888" y="24554"/>
                    <a:pt x="23637" y="24505"/>
                    <a:pt x="23368" y="24505"/>
                  </a:cubicBezTo>
                  <a:cubicBezTo>
                    <a:pt x="22303" y="24505"/>
                    <a:pt x="20953" y="25266"/>
                    <a:pt x="20334" y="25886"/>
                  </a:cubicBezTo>
                  <a:cubicBezTo>
                    <a:pt x="20297" y="25923"/>
                    <a:pt x="19816" y="26551"/>
                    <a:pt x="19557" y="26884"/>
                  </a:cubicBezTo>
                  <a:cubicBezTo>
                    <a:pt x="19594" y="26477"/>
                    <a:pt x="19668" y="26071"/>
                    <a:pt x="19742" y="25664"/>
                  </a:cubicBezTo>
                  <a:cubicBezTo>
                    <a:pt x="19890" y="24444"/>
                    <a:pt x="20001" y="23224"/>
                    <a:pt x="20112" y="22004"/>
                  </a:cubicBezTo>
                  <a:cubicBezTo>
                    <a:pt x="20149" y="21634"/>
                    <a:pt x="20186" y="21265"/>
                    <a:pt x="20223" y="20895"/>
                  </a:cubicBezTo>
                  <a:cubicBezTo>
                    <a:pt x="20367" y="20967"/>
                    <a:pt x="22121" y="21599"/>
                    <a:pt x="23067" y="21599"/>
                  </a:cubicBezTo>
                  <a:cubicBezTo>
                    <a:pt x="23093" y="21599"/>
                    <a:pt x="23119" y="21598"/>
                    <a:pt x="23144" y="21597"/>
                  </a:cubicBezTo>
                  <a:cubicBezTo>
                    <a:pt x="23920" y="21523"/>
                    <a:pt x="24955" y="21228"/>
                    <a:pt x="25399" y="20525"/>
                  </a:cubicBezTo>
                  <a:cubicBezTo>
                    <a:pt x="25879" y="19823"/>
                    <a:pt x="25695" y="18825"/>
                    <a:pt x="24918" y="18418"/>
                  </a:cubicBezTo>
                  <a:cubicBezTo>
                    <a:pt x="24707" y="18309"/>
                    <a:pt x="24463" y="18261"/>
                    <a:pt x="24201" y="18261"/>
                  </a:cubicBezTo>
                  <a:cubicBezTo>
                    <a:pt x="23133" y="18261"/>
                    <a:pt x="21771" y="19051"/>
                    <a:pt x="21147" y="19675"/>
                  </a:cubicBezTo>
                  <a:cubicBezTo>
                    <a:pt x="21110" y="19712"/>
                    <a:pt x="20408" y="20599"/>
                    <a:pt x="20223" y="20821"/>
                  </a:cubicBezTo>
                  <a:cubicBezTo>
                    <a:pt x="20334" y="20008"/>
                    <a:pt x="20408" y="19194"/>
                    <a:pt x="20556" y="18418"/>
                  </a:cubicBezTo>
                  <a:cubicBezTo>
                    <a:pt x="20704" y="17309"/>
                    <a:pt x="20925" y="16237"/>
                    <a:pt x="21221" y="15201"/>
                  </a:cubicBezTo>
                  <a:cubicBezTo>
                    <a:pt x="21293" y="15237"/>
                    <a:pt x="23120" y="15905"/>
                    <a:pt x="24069" y="15905"/>
                  </a:cubicBezTo>
                  <a:cubicBezTo>
                    <a:pt x="24094" y="15905"/>
                    <a:pt x="24118" y="15905"/>
                    <a:pt x="24142" y="15904"/>
                  </a:cubicBezTo>
                  <a:cubicBezTo>
                    <a:pt x="24955" y="15830"/>
                    <a:pt x="25990" y="15534"/>
                    <a:pt x="26434" y="14832"/>
                  </a:cubicBezTo>
                  <a:cubicBezTo>
                    <a:pt x="26915" y="14129"/>
                    <a:pt x="26730" y="13131"/>
                    <a:pt x="25953" y="12761"/>
                  </a:cubicBezTo>
                  <a:cubicBezTo>
                    <a:pt x="25732" y="12639"/>
                    <a:pt x="25474" y="12586"/>
                    <a:pt x="25198" y="12586"/>
                  </a:cubicBezTo>
                  <a:cubicBezTo>
                    <a:pt x="24136" y="12586"/>
                    <a:pt x="22798" y="13365"/>
                    <a:pt x="22182" y="13981"/>
                  </a:cubicBezTo>
                  <a:cubicBezTo>
                    <a:pt x="22145" y="14018"/>
                    <a:pt x="21369" y="14980"/>
                    <a:pt x="21258" y="15164"/>
                  </a:cubicBezTo>
                  <a:cubicBezTo>
                    <a:pt x="21258" y="15090"/>
                    <a:pt x="21295" y="15017"/>
                    <a:pt x="21295" y="14980"/>
                  </a:cubicBezTo>
                  <a:cubicBezTo>
                    <a:pt x="21628" y="13870"/>
                    <a:pt x="22071" y="12872"/>
                    <a:pt x="22552" y="11948"/>
                  </a:cubicBezTo>
                  <a:cubicBezTo>
                    <a:pt x="22848" y="11393"/>
                    <a:pt x="23144" y="10913"/>
                    <a:pt x="23439" y="10432"/>
                  </a:cubicBezTo>
                  <a:cubicBezTo>
                    <a:pt x="23772" y="10617"/>
                    <a:pt x="25362" y="11356"/>
                    <a:pt x="26212" y="11393"/>
                  </a:cubicBezTo>
                  <a:cubicBezTo>
                    <a:pt x="26274" y="11396"/>
                    <a:pt x="26337" y="11398"/>
                    <a:pt x="26402" y="11398"/>
                  </a:cubicBezTo>
                  <a:cubicBezTo>
                    <a:pt x="27150" y="11398"/>
                    <a:pt x="28068" y="11193"/>
                    <a:pt x="28578" y="10580"/>
                  </a:cubicBezTo>
                  <a:cubicBezTo>
                    <a:pt x="29096" y="9952"/>
                    <a:pt x="29059" y="8953"/>
                    <a:pt x="28319" y="8473"/>
                  </a:cubicBezTo>
                  <a:cubicBezTo>
                    <a:pt x="28057" y="8298"/>
                    <a:pt x="27723" y="8225"/>
                    <a:pt x="27357" y="8225"/>
                  </a:cubicBezTo>
                  <a:cubicBezTo>
                    <a:pt x="26333" y="8225"/>
                    <a:pt x="25064" y="8796"/>
                    <a:pt x="24438" y="9286"/>
                  </a:cubicBezTo>
                  <a:cubicBezTo>
                    <a:pt x="24401" y="9323"/>
                    <a:pt x="23957" y="9730"/>
                    <a:pt x="23661" y="10062"/>
                  </a:cubicBezTo>
                  <a:cubicBezTo>
                    <a:pt x="23809" y="9841"/>
                    <a:pt x="23957" y="9619"/>
                    <a:pt x="24068" y="9397"/>
                  </a:cubicBezTo>
                  <a:cubicBezTo>
                    <a:pt x="24585" y="8658"/>
                    <a:pt x="25103" y="7992"/>
                    <a:pt x="25547" y="7401"/>
                  </a:cubicBezTo>
                  <a:cubicBezTo>
                    <a:pt x="25805" y="7068"/>
                    <a:pt x="26064" y="6772"/>
                    <a:pt x="26286" y="6513"/>
                  </a:cubicBezTo>
                  <a:cubicBezTo>
                    <a:pt x="26730" y="6476"/>
                    <a:pt x="28430" y="6439"/>
                    <a:pt x="29170" y="6070"/>
                  </a:cubicBezTo>
                  <a:cubicBezTo>
                    <a:pt x="29909" y="5737"/>
                    <a:pt x="30760" y="5108"/>
                    <a:pt x="30907" y="4258"/>
                  </a:cubicBezTo>
                  <a:cubicBezTo>
                    <a:pt x="31092" y="3445"/>
                    <a:pt x="30575" y="2594"/>
                    <a:pt x="29724" y="2483"/>
                  </a:cubicBezTo>
                  <a:cubicBezTo>
                    <a:pt x="29685" y="2480"/>
                    <a:pt x="29646" y="2478"/>
                    <a:pt x="29607" y="2478"/>
                  </a:cubicBezTo>
                  <a:cubicBezTo>
                    <a:pt x="28415" y="2478"/>
                    <a:pt x="27085" y="4067"/>
                    <a:pt x="26656" y="4997"/>
                  </a:cubicBezTo>
                  <a:cubicBezTo>
                    <a:pt x="26619" y="5108"/>
                    <a:pt x="26175" y="6513"/>
                    <a:pt x="26175" y="6513"/>
                  </a:cubicBezTo>
                  <a:lnTo>
                    <a:pt x="26212" y="6513"/>
                  </a:lnTo>
                  <a:cubicBezTo>
                    <a:pt x="25990" y="6772"/>
                    <a:pt x="25732" y="7031"/>
                    <a:pt x="25473" y="7364"/>
                  </a:cubicBezTo>
                  <a:cubicBezTo>
                    <a:pt x="25029" y="7918"/>
                    <a:pt x="24511" y="8584"/>
                    <a:pt x="23957" y="9323"/>
                  </a:cubicBezTo>
                  <a:cubicBezTo>
                    <a:pt x="23439" y="10099"/>
                    <a:pt x="22885" y="10913"/>
                    <a:pt x="22404" y="11837"/>
                  </a:cubicBezTo>
                  <a:cubicBezTo>
                    <a:pt x="21887" y="12798"/>
                    <a:pt x="21406" y="13797"/>
                    <a:pt x="21036" y="14906"/>
                  </a:cubicBezTo>
                  <a:lnTo>
                    <a:pt x="21036" y="14943"/>
                  </a:lnTo>
                  <a:cubicBezTo>
                    <a:pt x="21036" y="14573"/>
                    <a:pt x="21036" y="13575"/>
                    <a:pt x="20999" y="13501"/>
                  </a:cubicBezTo>
                  <a:cubicBezTo>
                    <a:pt x="20888" y="12429"/>
                    <a:pt x="19964" y="10432"/>
                    <a:pt x="18781" y="10210"/>
                  </a:cubicBezTo>
                  <a:cubicBezTo>
                    <a:pt x="18701" y="10196"/>
                    <a:pt x="18622" y="10190"/>
                    <a:pt x="18544" y="10190"/>
                  </a:cubicBezTo>
                  <a:cubicBezTo>
                    <a:pt x="17797" y="10190"/>
                    <a:pt x="17184" y="10808"/>
                    <a:pt x="17117" y="11578"/>
                  </a:cubicBezTo>
                  <a:cubicBezTo>
                    <a:pt x="17043" y="12429"/>
                    <a:pt x="17672" y="13279"/>
                    <a:pt x="18263" y="13797"/>
                  </a:cubicBezTo>
                  <a:cubicBezTo>
                    <a:pt x="18966" y="14425"/>
                    <a:pt x="20851" y="15017"/>
                    <a:pt x="20999" y="15054"/>
                  </a:cubicBezTo>
                  <a:cubicBezTo>
                    <a:pt x="20667" y="16089"/>
                    <a:pt x="20408" y="17198"/>
                    <a:pt x="20186" y="18344"/>
                  </a:cubicBezTo>
                  <a:cubicBezTo>
                    <a:pt x="20075" y="19009"/>
                    <a:pt x="20001" y="19638"/>
                    <a:pt x="19890" y="20303"/>
                  </a:cubicBezTo>
                  <a:cubicBezTo>
                    <a:pt x="19890" y="20008"/>
                    <a:pt x="19890" y="19712"/>
                    <a:pt x="19890" y="19675"/>
                  </a:cubicBezTo>
                  <a:cubicBezTo>
                    <a:pt x="19742" y="18603"/>
                    <a:pt x="18855" y="16606"/>
                    <a:pt x="17672" y="16421"/>
                  </a:cubicBezTo>
                  <a:cubicBezTo>
                    <a:pt x="17571" y="16400"/>
                    <a:pt x="17472" y="16390"/>
                    <a:pt x="17377" y="16390"/>
                  </a:cubicBezTo>
                  <a:cubicBezTo>
                    <a:pt x="16633" y="16390"/>
                    <a:pt x="16074" y="16999"/>
                    <a:pt x="16008" y="17752"/>
                  </a:cubicBezTo>
                  <a:cubicBezTo>
                    <a:pt x="15934" y="18603"/>
                    <a:pt x="16563" y="19453"/>
                    <a:pt x="17154" y="20008"/>
                  </a:cubicBezTo>
                  <a:cubicBezTo>
                    <a:pt x="17746" y="20525"/>
                    <a:pt x="19373" y="21080"/>
                    <a:pt x="19779" y="21191"/>
                  </a:cubicBezTo>
                  <a:cubicBezTo>
                    <a:pt x="19742" y="21449"/>
                    <a:pt x="19705" y="21708"/>
                    <a:pt x="19705" y="21967"/>
                  </a:cubicBezTo>
                  <a:cubicBezTo>
                    <a:pt x="19557" y="23187"/>
                    <a:pt x="19410" y="24407"/>
                    <a:pt x="19225" y="25590"/>
                  </a:cubicBezTo>
                  <a:cubicBezTo>
                    <a:pt x="19188" y="25997"/>
                    <a:pt x="19077" y="26404"/>
                    <a:pt x="19003" y="26810"/>
                  </a:cubicBezTo>
                  <a:cubicBezTo>
                    <a:pt x="19003" y="26551"/>
                    <a:pt x="19003" y="26330"/>
                    <a:pt x="19003" y="26293"/>
                  </a:cubicBezTo>
                  <a:cubicBezTo>
                    <a:pt x="18855" y="25220"/>
                    <a:pt x="17968" y="23224"/>
                    <a:pt x="16785" y="23002"/>
                  </a:cubicBezTo>
                  <a:cubicBezTo>
                    <a:pt x="16704" y="22988"/>
                    <a:pt x="16625" y="22982"/>
                    <a:pt x="16547" y="22982"/>
                  </a:cubicBezTo>
                  <a:cubicBezTo>
                    <a:pt x="15800" y="22982"/>
                    <a:pt x="15188" y="23597"/>
                    <a:pt x="15121" y="24333"/>
                  </a:cubicBezTo>
                  <a:cubicBezTo>
                    <a:pt x="15047" y="25183"/>
                    <a:pt x="15676" y="26034"/>
                    <a:pt x="16267" y="26588"/>
                  </a:cubicBezTo>
                  <a:cubicBezTo>
                    <a:pt x="16859" y="27106"/>
                    <a:pt x="18337" y="27624"/>
                    <a:pt x="18818" y="27771"/>
                  </a:cubicBezTo>
                  <a:cubicBezTo>
                    <a:pt x="18744" y="28178"/>
                    <a:pt x="18670" y="28622"/>
                    <a:pt x="18559" y="29028"/>
                  </a:cubicBezTo>
                  <a:cubicBezTo>
                    <a:pt x="18485" y="29287"/>
                    <a:pt x="18411" y="29546"/>
                    <a:pt x="18337" y="29842"/>
                  </a:cubicBezTo>
                  <a:cubicBezTo>
                    <a:pt x="18226" y="30101"/>
                    <a:pt x="18153" y="30359"/>
                    <a:pt x="18079" y="30618"/>
                  </a:cubicBezTo>
                  <a:cubicBezTo>
                    <a:pt x="17894" y="31136"/>
                    <a:pt x="17709" y="31653"/>
                    <a:pt x="17524" y="32134"/>
                  </a:cubicBezTo>
                  <a:cubicBezTo>
                    <a:pt x="17376" y="32467"/>
                    <a:pt x="17265" y="32762"/>
                    <a:pt x="17117" y="33095"/>
                  </a:cubicBezTo>
                  <a:cubicBezTo>
                    <a:pt x="17191" y="32689"/>
                    <a:pt x="17302" y="31875"/>
                    <a:pt x="17302" y="31801"/>
                  </a:cubicBezTo>
                  <a:cubicBezTo>
                    <a:pt x="17302" y="31062"/>
                    <a:pt x="17080" y="29916"/>
                    <a:pt x="16563" y="29102"/>
                  </a:cubicBezTo>
                  <a:cubicBezTo>
                    <a:pt x="16563" y="28991"/>
                    <a:pt x="16563" y="28881"/>
                    <a:pt x="16526" y="28770"/>
                  </a:cubicBezTo>
                  <a:cubicBezTo>
                    <a:pt x="16430" y="28068"/>
                    <a:pt x="15840" y="27505"/>
                    <a:pt x="15134" y="27505"/>
                  </a:cubicBezTo>
                  <a:cubicBezTo>
                    <a:pt x="15021" y="27505"/>
                    <a:pt x="14905" y="27519"/>
                    <a:pt x="14788" y="27550"/>
                  </a:cubicBezTo>
                  <a:cubicBezTo>
                    <a:pt x="13605" y="27882"/>
                    <a:pt x="12866" y="29916"/>
                    <a:pt x="12829" y="30988"/>
                  </a:cubicBezTo>
                  <a:cubicBezTo>
                    <a:pt x="12829" y="31062"/>
                    <a:pt x="12866" y="31764"/>
                    <a:pt x="12903" y="32208"/>
                  </a:cubicBezTo>
                  <a:cubicBezTo>
                    <a:pt x="12829" y="31949"/>
                    <a:pt x="12792" y="31690"/>
                    <a:pt x="12718" y="31432"/>
                  </a:cubicBezTo>
                  <a:cubicBezTo>
                    <a:pt x="12607" y="30914"/>
                    <a:pt x="12459" y="30396"/>
                    <a:pt x="12311" y="29842"/>
                  </a:cubicBezTo>
                  <a:cubicBezTo>
                    <a:pt x="12237" y="29583"/>
                    <a:pt x="12126" y="29324"/>
                    <a:pt x="12052" y="29065"/>
                  </a:cubicBezTo>
                  <a:cubicBezTo>
                    <a:pt x="11978" y="28770"/>
                    <a:pt x="11868" y="28511"/>
                    <a:pt x="11794" y="28252"/>
                  </a:cubicBezTo>
                  <a:cubicBezTo>
                    <a:pt x="11535" y="27587"/>
                    <a:pt x="11276" y="26958"/>
                    <a:pt x="11017" y="26330"/>
                  </a:cubicBezTo>
                  <a:cubicBezTo>
                    <a:pt x="11461" y="26219"/>
                    <a:pt x="13051" y="25812"/>
                    <a:pt x="13716" y="25331"/>
                  </a:cubicBezTo>
                  <a:cubicBezTo>
                    <a:pt x="14345" y="24851"/>
                    <a:pt x="15010" y="24037"/>
                    <a:pt x="15010" y="23187"/>
                  </a:cubicBezTo>
                  <a:cubicBezTo>
                    <a:pt x="15010" y="22378"/>
                    <a:pt x="14408" y="21703"/>
                    <a:pt x="13585" y="21703"/>
                  </a:cubicBezTo>
                  <a:cubicBezTo>
                    <a:pt x="13543" y="21703"/>
                    <a:pt x="13500" y="21705"/>
                    <a:pt x="13457" y="21708"/>
                  </a:cubicBezTo>
                  <a:cubicBezTo>
                    <a:pt x="12274" y="21856"/>
                    <a:pt x="11202" y="23779"/>
                    <a:pt x="11017" y="24814"/>
                  </a:cubicBezTo>
                  <a:cubicBezTo>
                    <a:pt x="10980" y="24888"/>
                    <a:pt x="10906" y="25664"/>
                    <a:pt x="10869" y="26108"/>
                  </a:cubicBezTo>
                  <a:cubicBezTo>
                    <a:pt x="10721" y="25701"/>
                    <a:pt x="10537" y="25331"/>
                    <a:pt x="10352" y="24962"/>
                  </a:cubicBezTo>
                  <a:cubicBezTo>
                    <a:pt x="9834" y="23890"/>
                    <a:pt x="9243" y="22817"/>
                    <a:pt x="8651" y="21708"/>
                  </a:cubicBezTo>
                  <a:cubicBezTo>
                    <a:pt x="8503" y="21376"/>
                    <a:pt x="8318" y="21043"/>
                    <a:pt x="8134" y="20710"/>
                  </a:cubicBezTo>
                  <a:cubicBezTo>
                    <a:pt x="8318" y="20673"/>
                    <a:pt x="10241" y="20229"/>
                    <a:pt x="10943" y="19675"/>
                  </a:cubicBezTo>
                  <a:cubicBezTo>
                    <a:pt x="11572" y="19194"/>
                    <a:pt x="12274" y="18381"/>
                    <a:pt x="12274" y="17531"/>
                  </a:cubicBezTo>
                  <a:cubicBezTo>
                    <a:pt x="12274" y="16772"/>
                    <a:pt x="11663" y="16078"/>
                    <a:pt x="10891" y="16078"/>
                  </a:cubicBezTo>
                  <a:cubicBezTo>
                    <a:pt x="10835" y="16078"/>
                    <a:pt x="10779" y="16081"/>
                    <a:pt x="10721" y="16089"/>
                  </a:cubicBezTo>
                  <a:cubicBezTo>
                    <a:pt x="9501" y="16200"/>
                    <a:pt x="8466" y="18122"/>
                    <a:pt x="8244" y="19194"/>
                  </a:cubicBezTo>
                  <a:cubicBezTo>
                    <a:pt x="8244" y="19268"/>
                    <a:pt x="8134" y="20377"/>
                    <a:pt x="8134" y="20673"/>
                  </a:cubicBezTo>
                  <a:cubicBezTo>
                    <a:pt x="7727" y="19934"/>
                    <a:pt x="7357" y="19194"/>
                    <a:pt x="7024" y="18455"/>
                  </a:cubicBezTo>
                  <a:cubicBezTo>
                    <a:pt x="6581" y="17457"/>
                    <a:pt x="6174" y="16421"/>
                    <a:pt x="5841" y="15423"/>
                  </a:cubicBezTo>
                  <a:cubicBezTo>
                    <a:pt x="5915" y="15386"/>
                    <a:pt x="7912" y="14943"/>
                    <a:pt x="8651" y="14388"/>
                  </a:cubicBezTo>
                  <a:cubicBezTo>
                    <a:pt x="9317" y="13870"/>
                    <a:pt x="9982" y="13094"/>
                    <a:pt x="9982" y="12244"/>
                  </a:cubicBezTo>
                  <a:cubicBezTo>
                    <a:pt x="9982" y="11451"/>
                    <a:pt x="9403" y="10754"/>
                    <a:pt x="8605" y="10754"/>
                  </a:cubicBezTo>
                  <a:cubicBezTo>
                    <a:pt x="8548" y="10754"/>
                    <a:pt x="8489" y="10757"/>
                    <a:pt x="8429" y="10765"/>
                  </a:cubicBezTo>
                  <a:cubicBezTo>
                    <a:pt x="7209" y="10876"/>
                    <a:pt x="6174" y="12798"/>
                    <a:pt x="5952" y="13870"/>
                  </a:cubicBezTo>
                  <a:cubicBezTo>
                    <a:pt x="5952" y="13944"/>
                    <a:pt x="5841" y="15164"/>
                    <a:pt x="5841" y="15386"/>
                  </a:cubicBezTo>
                  <a:cubicBezTo>
                    <a:pt x="5804" y="15312"/>
                    <a:pt x="5804" y="15238"/>
                    <a:pt x="5767" y="15201"/>
                  </a:cubicBezTo>
                  <a:cubicBezTo>
                    <a:pt x="5435" y="14092"/>
                    <a:pt x="5287" y="13020"/>
                    <a:pt x="5176" y="11985"/>
                  </a:cubicBezTo>
                  <a:cubicBezTo>
                    <a:pt x="5102" y="11356"/>
                    <a:pt x="5065" y="10802"/>
                    <a:pt x="5028" y="10210"/>
                  </a:cubicBezTo>
                  <a:cubicBezTo>
                    <a:pt x="5435" y="10173"/>
                    <a:pt x="7172" y="9952"/>
                    <a:pt x="7875" y="9508"/>
                  </a:cubicBezTo>
                  <a:cubicBezTo>
                    <a:pt x="8577" y="9101"/>
                    <a:pt x="9354" y="8362"/>
                    <a:pt x="9427" y="7511"/>
                  </a:cubicBezTo>
                  <a:cubicBezTo>
                    <a:pt x="9501" y="6698"/>
                    <a:pt x="8910" y="5885"/>
                    <a:pt x="8060" y="5885"/>
                  </a:cubicBezTo>
                  <a:cubicBezTo>
                    <a:pt x="6840" y="5885"/>
                    <a:pt x="5583" y="7696"/>
                    <a:pt x="5250" y="8695"/>
                  </a:cubicBezTo>
                  <a:cubicBezTo>
                    <a:pt x="5250" y="8768"/>
                    <a:pt x="5102" y="9360"/>
                    <a:pt x="5028" y="9804"/>
                  </a:cubicBezTo>
                  <a:cubicBezTo>
                    <a:pt x="5028" y="9545"/>
                    <a:pt x="5028" y="9286"/>
                    <a:pt x="5028" y="9027"/>
                  </a:cubicBezTo>
                  <a:cubicBezTo>
                    <a:pt x="5028" y="8103"/>
                    <a:pt x="5102" y="7253"/>
                    <a:pt x="5139" y="6513"/>
                  </a:cubicBezTo>
                  <a:cubicBezTo>
                    <a:pt x="5176" y="6107"/>
                    <a:pt x="5213" y="5737"/>
                    <a:pt x="5250" y="5367"/>
                  </a:cubicBezTo>
                  <a:cubicBezTo>
                    <a:pt x="5620" y="5145"/>
                    <a:pt x="7024" y="4147"/>
                    <a:pt x="7431" y="3445"/>
                  </a:cubicBezTo>
                  <a:cubicBezTo>
                    <a:pt x="7875" y="2742"/>
                    <a:pt x="8207" y="1744"/>
                    <a:pt x="7912" y="968"/>
                  </a:cubicBezTo>
                  <a:cubicBezTo>
                    <a:pt x="7665" y="393"/>
                    <a:pt x="7115" y="0"/>
                    <a:pt x="6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1"/>
            <p:cNvSpPr/>
            <p:nvPr/>
          </p:nvSpPr>
          <p:spPr>
            <a:xfrm>
              <a:off x="1174425" y="3532200"/>
              <a:ext cx="91525" cy="134975"/>
            </a:xfrm>
            <a:custGeom>
              <a:avLst/>
              <a:gdLst/>
              <a:ahLst/>
              <a:cxnLst/>
              <a:rect l="l" t="t" r="r" b="b"/>
              <a:pathLst>
                <a:path w="3661" h="5399" extrusionOk="0">
                  <a:moveTo>
                    <a:pt x="1633" y="1"/>
                  </a:moveTo>
                  <a:cubicBezTo>
                    <a:pt x="1052" y="1"/>
                    <a:pt x="518" y="417"/>
                    <a:pt x="297" y="999"/>
                  </a:cubicBezTo>
                  <a:cubicBezTo>
                    <a:pt x="1" y="1812"/>
                    <a:pt x="371" y="2773"/>
                    <a:pt x="814" y="3476"/>
                  </a:cubicBezTo>
                  <a:cubicBezTo>
                    <a:pt x="1332" y="4252"/>
                    <a:pt x="3106" y="5398"/>
                    <a:pt x="3106" y="5398"/>
                  </a:cubicBezTo>
                  <a:cubicBezTo>
                    <a:pt x="3143" y="5398"/>
                    <a:pt x="3513" y="3993"/>
                    <a:pt x="3513" y="3883"/>
                  </a:cubicBezTo>
                  <a:cubicBezTo>
                    <a:pt x="3661" y="2810"/>
                    <a:pt x="3328" y="666"/>
                    <a:pt x="2219" y="149"/>
                  </a:cubicBezTo>
                  <a:cubicBezTo>
                    <a:pt x="2025" y="47"/>
                    <a:pt x="1826" y="1"/>
                    <a:pt x="1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1"/>
            <p:cNvSpPr/>
            <p:nvPr/>
          </p:nvSpPr>
          <p:spPr>
            <a:xfrm>
              <a:off x="41820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51" y="0"/>
                  </a:moveTo>
                  <a:lnTo>
                    <a:pt x="0" y="555"/>
                  </a:lnTo>
                  <a:lnTo>
                    <a:pt x="4769" y="34346"/>
                  </a:lnTo>
                  <a:cubicBezTo>
                    <a:pt x="4802" y="34635"/>
                    <a:pt x="5057" y="34841"/>
                    <a:pt x="5342" y="34841"/>
                  </a:cubicBezTo>
                  <a:cubicBezTo>
                    <a:pt x="5385" y="34841"/>
                    <a:pt x="5428" y="34836"/>
                    <a:pt x="5472" y="34827"/>
                  </a:cubicBezTo>
                  <a:cubicBezTo>
                    <a:pt x="5731" y="34790"/>
                    <a:pt x="5915" y="34531"/>
                    <a:pt x="5878" y="34235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1"/>
            <p:cNvSpPr/>
            <p:nvPr/>
          </p:nvSpPr>
          <p:spPr>
            <a:xfrm>
              <a:off x="41736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2588" y="703"/>
                  </a:moveTo>
                  <a:lnTo>
                    <a:pt x="5916" y="34568"/>
                  </a:lnTo>
                  <a:cubicBezTo>
                    <a:pt x="5916" y="34716"/>
                    <a:pt x="5842" y="34790"/>
                    <a:pt x="5731" y="34827"/>
                  </a:cubicBezTo>
                  <a:lnTo>
                    <a:pt x="5657" y="34827"/>
                  </a:lnTo>
                  <a:cubicBezTo>
                    <a:pt x="5546" y="34827"/>
                    <a:pt x="5398" y="34753"/>
                    <a:pt x="5398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8" y="703"/>
                  </a:lnTo>
                  <a:close/>
                  <a:moveTo>
                    <a:pt x="2810" y="0"/>
                  </a:moveTo>
                  <a:lnTo>
                    <a:pt x="259" y="555"/>
                  </a:lnTo>
                  <a:cubicBezTo>
                    <a:pt x="111" y="592"/>
                    <a:pt x="0" y="740"/>
                    <a:pt x="37" y="925"/>
                  </a:cubicBezTo>
                  <a:lnTo>
                    <a:pt x="4770" y="34716"/>
                  </a:lnTo>
                  <a:cubicBezTo>
                    <a:pt x="4844" y="35160"/>
                    <a:pt x="5213" y="35455"/>
                    <a:pt x="5657" y="35455"/>
                  </a:cubicBezTo>
                  <a:cubicBezTo>
                    <a:pt x="5731" y="35455"/>
                    <a:pt x="5805" y="35455"/>
                    <a:pt x="5842" y="35418"/>
                  </a:cubicBezTo>
                  <a:cubicBezTo>
                    <a:pt x="6248" y="35344"/>
                    <a:pt x="6544" y="34975"/>
                    <a:pt x="6544" y="34568"/>
                  </a:cubicBezTo>
                  <a:lnTo>
                    <a:pt x="6544" y="34494"/>
                  </a:lnTo>
                  <a:lnTo>
                    <a:pt x="3180" y="296"/>
                  </a:lnTo>
                  <a:cubicBezTo>
                    <a:pt x="3180" y="185"/>
                    <a:pt x="3143" y="111"/>
                    <a:pt x="3069" y="74"/>
                  </a:cubicBezTo>
                  <a:cubicBezTo>
                    <a:pt x="2995" y="0"/>
                    <a:pt x="2884" y="0"/>
                    <a:pt x="2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1"/>
            <p:cNvSpPr/>
            <p:nvPr/>
          </p:nvSpPr>
          <p:spPr>
            <a:xfrm>
              <a:off x="33557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1"/>
            <p:cNvSpPr/>
            <p:nvPr/>
          </p:nvSpPr>
          <p:spPr>
            <a:xfrm>
              <a:off x="3348300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4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1"/>
            <p:cNvSpPr/>
            <p:nvPr/>
          </p:nvSpPr>
          <p:spPr>
            <a:xfrm>
              <a:off x="3415775" y="3231825"/>
              <a:ext cx="889175" cy="1075875"/>
            </a:xfrm>
            <a:custGeom>
              <a:avLst/>
              <a:gdLst/>
              <a:ahLst/>
              <a:cxnLst/>
              <a:rect l="l" t="t" r="r" b="b"/>
              <a:pathLst>
                <a:path w="35567" h="43035" extrusionOk="0">
                  <a:moveTo>
                    <a:pt x="4178" y="0"/>
                  </a:moveTo>
                  <a:cubicBezTo>
                    <a:pt x="1849" y="0"/>
                    <a:pt x="1" y="1923"/>
                    <a:pt x="111" y="4215"/>
                  </a:cubicBezTo>
                  <a:lnTo>
                    <a:pt x="1738" y="43034"/>
                  </a:lnTo>
                  <a:lnTo>
                    <a:pt x="32387" y="43034"/>
                  </a:lnTo>
                  <a:lnTo>
                    <a:pt x="35381" y="4363"/>
                  </a:lnTo>
                  <a:cubicBezTo>
                    <a:pt x="35566" y="1997"/>
                    <a:pt x="33718" y="0"/>
                    <a:pt x="31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1"/>
            <p:cNvSpPr/>
            <p:nvPr/>
          </p:nvSpPr>
          <p:spPr>
            <a:xfrm>
              <a:off x="3410225" y="3223500"/>
              <a:ext cx="898425" cy="1091575"/>
            </a:xfrm>
            <a:custGeom>
              <a:avLst/>
              <a:gdLst/>
              <a:ahLst/>
              <a:cxnLst/>
              <a:rect l="l" t="t" r="r" b="b"/>
              <a:pathLst>
                <a:path w="35937" h="43663" extrusionOk="0">
                  <a:moveTo>
                    <a:pt x="31574" y="629"/>
                  </a:moveTo>
                  <a:cubicBezTo>
                    <a:pt x="32609" y="629"/>
                    <a:pt x="33533" y="1073"/>
                    <a:pt x="34235" y="1738"/>
                  </a:cubicBezTo>
                  <a:cubicBezTo>
                    <a:pt x="34901" y="2440"/>
                    <a:pt x="35308" y="3365"/>
                    <a:pt x="35308" y="4400"/>
                  </a:cubicBezTo>
                  <a:cubicBezTo>
                    <a:pt x="35308" y="4474"/>
                    <a:pt x="35308" y="4585"/>
                    <a:pt x="35308" y="4696"/>
                  </a:cubicBezTo>
                  <a:lnTo>
                    <a:pt x="32313" y="43034"/>
                  </a:lnTo>
                  <a:lnTo>
                    <a:pt x="2244" y="43034"/>
                  </a:lnTo>
                  <a:lnTo>
                    <a:pt x="629" y="4548"/>
                  </a:lnTo>
                  <a:cubicBezTo>
                    <a:pt x="629" y="4511"/>
                    <a:pt x="629" y="4437"/>
                    <a:pt x="629" y="4400"/>
                  </a:cubicBezTo>
                  <a:cubicBezTo>
                    <a:pt x="629" y="3365"/>
                    <a:pt x="1036" y="2404"/>
                    <a:pt x="1738" y="1738"/>
                  </a:cubicBezTo>
                  <a:cubicBezTo>
                    <a:pt x="2404" y="1073"/>
                    <a:pt x="3328" y="629"/>
                    <a:pt x="4400" y="629"/>
                  </a:cubicBezTo>
                  <a:close/>
                  <a:moveTo>
                    <a:pt x="4400" y="0"/>
                  </a:moveTo>
                  <a:cubicBezTo>
                    <a:pt x="1960" y="0"/>
                    <a:pt x="1" y="1997"/>
                    <a:pt x="1" y="4400"/>
                  </a:cubicBezTo>
                  <a:cubicBezTo>
                    <a:pt x="1" y="4437"/>
                    <a:pt x="1" y="4511"/>
                    <a:pt x="1" y="4585"/>
                  </a:cubicBezTo>
                  <a:lnTo>
                    <a:pt x="1627" y="43367"/>
                  </a:lnTo>
                  <a:cubicBezTo>
                    <a:pt x="1664" y="43552"/>
                    <a:pt x="1775" y="43663"/>
                    <a:pt x="1960" y="43663"/>
                  </a:cubicBezTo>
                  <a:lnTo>
                    <a:pt x="32609" y="43663"/>
                  </a:lnTo>
                  <a:cubicBezTo>
                    <a:pt x="32757" y="43663"/>
                    <a:pt x="32905" y="43552"/>
                    <a:pt x="32905" y="43367"/>
                  </a:cubicBezTo>
                  <a:lnTo>
                    <a:pt x="35936" y="4733"/>
                  </a:lnTo>
                  <a:cubicBezTo>
                    <a:pt x="35936" y="4622"/>
                    <a:pt x="35936" y="4511"/>
                    <a:pt x="35936" y="4400"/>
                  </a:cubicBezTo>
                  <a:cubicBezTo>
                    <a:pt x="35936" y="1997"/>
                    <a:pt x="34014" y="0"/>
                    <a:pt x="31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1"/>
            <p:cNvSpPr/>
            <p:nvPr/>
          </p:nvSpPr>
          <p:spPr>
            <a:xfrm>
              <a:off x="3388050" y="4095075"/>
              <a:ext cx="902100" cy="212625"/>
            </a:xfrm>
            <a:custGeom>
              <a:avLst/>
              <a:gdLst/>
              <a:ahLst/>
              <a:cxnLst/>
              <a:rect l="l" t="t" r="r" b="b"/>
              <a:pathLst>
                <a:path w="36084" h="8505" extrusionOk="0">
                  <a:moveTo>
                    <a:pt x="0" y="1"/>
                  </a:moveTo>
                  <a:lnTo>
                    <a:pt x="0" y="8504"/>
                  </a:lnTo>
                  <a:lnTo>
                    <a:pt x="36084" y="8504"/>
                  </a:lnTo>
                  <a:lnTo>
                    <a:pt x="36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1"/>
            <p:cNvSpPr/>
            <p:nvPr/>
          </p:nvSpPr>
          <p:spPr>
            <a:xfrm>
              <a:off x="3380650" y="4086775"/>
              <a:ext cx="916900" cy="228300"/>
            </a:xfrm>
            <a:custGeom>
              <a:avLst/>
              <a:gdLst/>
              <a:ahLst/>
              <a:cxnLst/>
              <a:rect l="l" t="t" r="r" b="b"/>
              <a:pathLst>
                <a:path w="36676" h="9132" extrusionOk="0">
                  <a:moveTo>
                    <a:pt x="36047" y="629"/>
                  </a:moveTo>
                  <a:lnTo>
                    <a:pt x="36047" y="8503"/>
                  </a:lnTo>
                  <a:lnTo>
                    <a:pt x="592" y="8503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9" y="37"/>
                    <a:pt x="75" y="111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" y="8836"/>
                  </a:lnTo>
                  <a:cubicBezTo>
                    <a:pt x="1" y="8910"/>
                    <a:pt x="1" y="8984"/>
                    <a:pt x="75" y="9058"/>
                  </a:cubicBezTo>
                  <a:cubicBezTo>
                    <a:pt x="149" y="9095"/>
                    <a:pt x="222" y="9132"/>
                    <a:pt x="296" y="9132"/>
                  </a:cubicBezTo>
                  <a:lnTo>
                    <a:pt x="36380" y="9132"/>
                  </a:lnTo>
                  <a:cubicBezTo>
                    <a:pt x="36454" y="9132"/>
                    <a:pt x="36528" y="9095"/>
                    <a:pt x="36602" y="9058"/>
                  </a:cubicBezTo>
                  <a:cubicBezTo>
                    <a:pt x="36639" y="8984"/>
                    <a:pt x="36675" y="8910"/>
                    <a:pt x="36675" y="8836"/>
                  </a:cubicBezTo>
                  <a:lnTo>
                    <a:pt x="36675" y="333"/>
                  </a:lnTo>
                  <a:cubicBezTo>
                    <a:pt x="36675" y="259"/>
                    <a:pt x="36639" y="148"/>
                    <a:pt x="36602" y="111"/>
                  </a:cubicBezTo>
                  <a:cubicBezTo>
                    <a:pt x="36528" y="37"/>
                    <a:pt x="36454" y="0"/>
                    <a:pt x="36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1"/>
            <p:cNvSpPr/>
            <p:nvPr/>
          </p:nvSpPr>
          <p:spPr>
            <a:xfrm>
              <a:off x="3342750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923" y="18301"/>
                  </a:lnTo>
                  <a:lnTo>
                    <a:pt x="4659" y="18301"/>
                  </a:lnTo>
                  <a:lnTo>
                    <a:pt x="4659" y="2330"/>
                  </a:lnTo>
                  <a:cubicBezTo>
                    <a:pt x="4659" y="1036"/>
                    <a:pt x="3624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1"/>
            <p:cNvSpPr/>
            <p:nvPr/>
          </p:nvSpPr>
          <p:spPr>
            <a:xfrm>
              <a:off x="3335375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34" y="592"/>
                    <a:pt x="4621" y="1517"/>
                    <a:pt x="4621" y="2626"/>
                  </a:cubicBezTo>
                  <a:lnTo>
                    <a:pt x="4621" y="18264"/>
                  </a:lnTo>
                  <a:lnTo>
                    <a:pt x="2477" y="18264"/>
                  </a:lnTo>
                  <a:lnTo>
                    <a:pt x="593" y="2598"/>
                  </a:lnTo>
                  <a:lnTo>
                    <a:pt x="593" y="2598"/>
                  </a:lnTo>
                  <a:cubicBezTo>
                    <a:pt x="643" y="1501"/>
                    <a:pt x="1525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2663"/>
                  </a:lnTo>
                  <a:lnTo>
                    <a:pt x="1923" y="18634"/>
                  </a:lnTo>
                  <a:cubicBezTo>
                    <a:pt x="1923" y="18782"/>
                    <a:pt x="2070" y="18893"/>
                    <a:pt x="2218" y="18893"/>
                  </a:cubicBezTo>
                  <a:lnTo>
                    <a:pt x="4954" y="18893"/>
                  </a:lnTo>
                  <a:cubicBezTo>
                    <a:pt x="5028" y="18893"/>
                    <a:pt x="5102" y="18856"/>
                    <a:pt x="5176" y="18819"/>
                  </a:cubicBezTo>
                  <a:cubicBezTo>
                    <a:pt x="5213" y="18745"/>
                    <a:pt x="5250" y="18671"/>
                    <a:pt x="5250" y="18597"/>
                  </a:cubicBez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1"/>
            <p:cNvSpPr/>
            <p:nvPr/>
          </p:nvSpPr>
          <p:spPr>
            <a:xfrm>
              <a:off x="4225425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" y="18301"/>
                  </a:lnTo>
                  <a:lnTo>
                    <a:pt x="2737" y="18301"/>
                  </a:lnTo>
                  <a:lnTo>
                    <a:pt x="4659" y="2330"/>
                  </a:lnTo>
                  <a:cubicBezTo>
                    <a:pt x="4659" y="1036"/>
                    <a:pt x="3587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1"/>
            <p:cNvSpPr/>
            <p:nvPr/>
          </p:nvSpPr>
          <p:spPr>
            <a:xfrm>
              <a:off x="4218050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23" y="592"/>
                    <a:pt x="4603" y="1497"/>
                    <a:pt x="4621" y="2591"/>
                  </a:cubicBezTo>
                  <a:lnTo>
                    <a:pt x="4621" y="2591"/>
                  </a:lnTo>
                  <a:lnTo>
                    <a:pt x="2736" y="18264"/>
                  </a:lnTo>
                  <a:lnTo>
                    <a:pt x="592" y="18264"/>
                  </a:lnTo>
                  <a:lnTo>
                    <a:pt x="592" y="2626"/>
                  </a:lnTo>
                  <a:cubicBezTo>
                    <a:pt x="592" y="1517"/>
                    <a:pt x="1516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18597"/>
                  </a:lnTo>
                  <a:cubicBezTo>
                    <a:pt x="0" y="18671"/>
                    <a:pt x="37" y="18745"/>
                    <a:pt x="74" y="18819"/>
                  </a:cubicBezTo>
                  <a:cubicBezTo>
                    <a:pt x="148" y="18856"/>
                    <a:pt x="222" y="18893"/>
                    <a:pt x="296" y="18893"/>
                  </a:cubicBezTo>
                  <a:lnTo>
                    <a:pt x="3032" y="18893"/>
                  </a:lnTo>
                  <a:cubicBezTo>
                    <a:pt x="3179" y="18893"/>
                    <a:pt x="3327" y="18782"/>
                    <a:pt x="3327" y="18634"/>
                  </a:cubicBezTo>
                  <a:lnTo>
                    <a:pt x="5250" y="2663"/>
                  </a:ln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1"/>
            <p:cNvSpPr/>
            <p:nvPr/>
          </p:nvSpPr>
          <p:spPr>
            <a:xfrm>
              <a:off x="3548875" y="3556225"/>
              <a:ext cx="574000" cy="329075"/>
            </a:xfrm>
            <a:custGeom>
              <a:avLst/>
              <a:gdLst/>
              <a:ahLst/>
              <a:cxnLst/>
              <a:rect l="l" t="t" r="r" b="b"/>
              <a:pathLst>
                <a:path w="22960" h="13163" extrusionOk="0">
                  <a:moveTo>
                    <a:pt x="0" y="1"/>
                  </a:moveTo>
                  <a:lnTo>
                    <a:pt x="1294" y="13162"/>
                  </a:lnTo>
                  <a:lnTo>
                    <a:pt x="21665" y="13162"/>
                  </a:lnTo>
                  <a:lnTo>
                    <a:pt x="229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1"/>
            <p:cNvSpPr/>
            <p:nvPr/>
          </p:nvSpPr>
          <p:spPr>
            <a:xfrm>
              <a:off x="3541475" y="3548850"/>
              <a:ext cx="588775" cy="343850"/>
            </a:xfrm>
            <a:custGeom>
              <a:avLst/>
              <a:gdLst/>
              <a:ahLst/>
              <a:cxnLst/>
              <a:rect l="l" t="t" r="r" b="b"/>
              <a:pathLst>
                <a:path w="23551" h="13754" extrusionOk="0">
                  <a:moveTo>
                    <a:pt x="22885" y="592"/>
                  </a:moveTo>
                  <a:lnTo>
                    <a:pt x="21665" y="13125"/>
                  </a:lnTo>
                  <a:lnTo>
                    <a:pt x="1886" y="13125"/>
                  </a:lnTo>
                  <a:lnTo>
                    <a:pt x="626" y="592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295" y="13457"/>
                  </a:lnTo>
                  <a:cubicBezTo>
                    <a:pt x="1295" y="13642"/>
                    <a:pt x="1442" y="13753"/>
                    <a:pt x="1590" y="13753"/>
                  </a:cubicBezTo>
                  <a:lnTo>
                    <a:pt x="21961" y="13753"/>
                  </a:lnTo>
                  <a:cubicBezTo>
                    <a:pt x="22109" y="13753"/>
                    <a:pt x="22257" y="13642"/>
                    <a:pt x="22257" y="13457"/>
                  </a:cubicBezTo>
                  <a:lnTo>
                    <a:pt x="23551" y="333"/>
                  </a:lnTo>
                  <a:cubicBezTo>
                    <a:pt x="23551" y="259"/>
                    <a:pt x="23514" y="148"/>
                    <a:pt x="23477" y="74"/>
                  </a:cubicBezTo>
                  <a:cubicBezTo>
                    <a:pt x="23403" y="37"/>
                    <a:pt x="23329" y="0"/>
                    <a:pt x="23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1"/>
            <p:cNvSpPr/>
            <p:nvPr/>
          </p:nvSpPr>
          <p:spPr>
            <a:xfrm>
              <a:off x="3337225" y="3015525"/>
              <a:ext cx="1061075" cy="603575"/>
            </a:xfrm>
            <a:custGeom>
              <a:avLst/>
              <a:gdLst/>
              <a:ahLst/>
              <a:cxnLst/>
              <a:rect l="l" t="t" r="r" b="b"/>
              <a:pathLst>
                <a:path w="42443" h="24143" extrusionOk="0">
                  <a:moveTo>
                    <a:pt x="22552" y="1"/>
                  </a:moveTo>
                  <a:lnTo>
                    <a:pt x="16748" y="112"/>
                  </a:lnTo>
                  <a:lnTo>
                    <a:pt x="5878" y="6212"/>
                  </a:lnTo>
                  <a:lnTo>
                    <a:pt x="0" y="24143"/>
                  </a:lnTo>
                  <a:lnTo>
                    <a:pt x="42442" y="24143"/>
                  </a:lnTo>
                  <a:cubicBezTo>
                    <a:pt x="42442" y="24143"/>
                    <a:pt x="35640" y="6693"/>
                    <a:pt x="34309" y="5805"/>
                  </a:cubicBezTo>
                  <a:cubicBezTo>
                    <a:pt x="32978" y="4881"/>
                    <a:pt x="22552" y="1"/>
                    <a:pt x="225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1"/>
            <p:cNvSpPr/>
            <p:nvPr/>
          </p:nvSpPr>
          <p:spPr>
            <a:xfrm>
              <a:off x="3328900" y="3008150"/>
              <a:ext cx="1076800" cy="619275"/>
            </a:xfrm>
            <a:custGeom>
              <a:avLst/>
              <a:gdLst/>
              <a:ahLst/>
              <a:cxnLst/>
              <a:rect l="l" t="t" r="r" b="b"/>
              <a:pathLst>
                <a:path w="43072" h="24771" extrusionOk="0">
                  <a:moveTo>
                    <a:pt x="22743" y="594"/>
                  </a:moveTo>
                  <a:cubicBezTo>
                    <a:pt x="22812" y="625"/>
                    <a:pt x="23458" y="914"/>
                    <a:pt x="24401" y="1368"/>
                  </a:cubicBezTo>
                  <a:cubicBezTo>
                    <a:pt x="25880" y="2071"/>
                    <a:pt x="28172" y="3143"/>
                    <a:pt x="30205" y="4141"/>
                  </a:cubicBezTo>
                  <a:cubicBezTo>
                    <a:pt x="31203" y="4622"/>
                    <a:pt x="32165" y="5102"/>
                    <a:pt x="32941" y="5472"/>
                  </a:cubicBezTo>
                  <a:cubicBezTo>
                    <a:pt x="33681" y="5879"/>
                    <a:pt x="34235" y="6174"/>
                    <a:pt x="34457" y="6322"/>
                  </a:cubicBezTo>
                  <a:cubicBezTo>
                    <a:pt x="34494" y="6359"/>
                    <a:pt x="34605" y="6433"/>
                    <a:pt x="34716" y="6618"/>
                  </a:cubicBezTo>
                  <a:cubicBezTo>
                    <a:pt x="35122" y="7246"/>
                    <a:pt x="35862" y="8688"/>
                    <a:pt x="36675" y="10500"/>
                  </a:cubicBezTo>
                  <a:cubicBezTo>
                    <a:pt x="37895" y="13236"/>
                    <a:pt x="39337" y="16748"/>
                    <a:pt x="40483" y="19558"/>
                  </a:cubicBezTo>
                  <a:cubicBezTo>
                    <a:pt x="41075" y="21000"/>
                    <a:pt x="41555" y="22257"/>
                    <a:pt x="41925" y="23144"/>
                  </a:cubicBezTo>
                  <a:cubicBezTo>
                    <a:pt x="42082" y="23563"/>
                    <a:pt x="42215" y="23900"/>
                    <a:pt x="42311" y="24142"/>
                  </a:cubicBezTo>
                  <a:lnTo>
                    <a:pt x="777" y="24142"/>
                  </a:lnTo>
                  <a:lnTo>
                    <a:pt x="6470" y="6692"/>
                  </a:lnTo>
                  <a:lnTo>
                    <a:pt x="17166" y="701"/>
                  </a:lnTo>
                  <a:lnTo>
                    <a:pt x="17166" y="701"/>
                  </a:lnTo>
                  <a:lnTo>
                    <a:pt x="22743" y="594"/>
                  </a:lnTo>
                  <a:close/>
                  <a:moveTo>
                    <a:pt x="22848" y="0"/>
                  </a:moveTo>
                  <a:lnTo>
                    <a:pt x="17081" y="74"/>
                  </a:lnTo>
                  <a:lnTo>
                    <a:pt x="16933" y="148"/>
                  </a:lnTo>
                  <a:lnTo>
                    <a:pt x="6063" y="6211"/>
                  </a:lnTo>
                  <a:cubicBezTo>
                    <a:pt x="5990" y="6248"/>
                    <a:pt x="5953" y="6322"/>
                    <a:pt x="5916" y="6396"/>
                  </a:cubicBezTo>
                  <a:lnTo>
                    <a:pt x="37" y="24364"/>
                  </a:lnTo>
                  <a:cubicBezTo>
                    <a:pt x="0" y="24438"/>
                    <a:pt x="37" y="24549"/>
                    <a:pt x="74" y="24623"/>
                  </a:cubicBezTo>
                  <a:cubicBezTo>
                    <a:pt x="148" y="24734"/>
                    <a:pt x="222" y="24771"/>
                    <a:pt x="333" y="24771"/>
                  </a:cubicBezTo>
                  <a:lnTo>
                    <a:pt x="42775" y="24771"/>
                  </a:lnTo>
                  <a:cubicBezTo>
                    <a:pt x="42849" y="24771"/>
                    <a:pt x="42960" y="24697"/>
                    <a:pt x="43034" y="24623"/>
                  </a:cubicBezTo>
                  <a:cubicBezTo>
                    <a:pt x="43071" y="24549"/>
                    <a:pt x="43071" y="24438"/>
                    <a:pt x="43034" y="24327"/>
                  </a:cubicBezTo>
                  <a:cubicBezTo>
                    <a:pt x="43034" y="24327"/>
                    <a:pt x="41333" y="19964"/>
                    <a:pt x="39485" y="15491"/>
                  </a:cubicBezTo>
                  <a:cubicBezTo>
                    <a:pt x="38561" y="13236"/>
                    <a:pt x="37562" y="10981"/>
                    <a:pt x="36749" y="9206"/>
                  </a:cubicBezTo>
                  <a:cubicBezTo>
                    <a:pt x="36342" y="8319"/>
                    <a:pt x="35973" y="7579"/>
                    <a:pt x="35640" y="6988"/>
                  </a:cubicBezTo>
                  <a:cubicBezTo>
                    <a:pt x="35492" y="6692"/>
                    <a:pt x="35344" y="6470"/>
                    <a:pt x="35196" y="6285"/>
                  </a:cubicBezTo>
                  <a:cubicBezTo>
                    <a:pt x="35085" y="6063"/>
                    <a:pt x="34974" y="5953"/>
                    <a:pt x="34827" y="5842"/>
                  </a:cubicBezTo>
                  <a:cubicBezTo>
                    <a:pt x="34642" y="5694"/>
                    <a:pt x="34309" y="5509"/>
                    <a:pt x="33902" y="5287"/>
                  </a:cubicBezTo>
                  <a:cubicBezTo>
                    <a:pt x="31019" y="3734"/>
                    <a:pt x="22996" y="37"/>
                    <a:pt x="22996" y="37"/>
                  </a:cubicBezTo>
                  <a:lnTo>
                    <a:pt x="228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1"/>
            <p:cNvSpPr/>
            <p:nvPr/>
          </p:nvSpPr>
          <p:spPr>
            <a:xfrm>
              <a:off x="3938900" y="2856775"/>
              <a:ext cx="52725" cy="82300"/>
            </a:xfrm>
            <a:custGeom>
              <a:avLst/>
              <a:gdLst/>
              <a:ahLst/>
              <a:cxnLst/>
              <a:rect l="l" t="t" r="r" b="b"/>
              <a:pathLst>
                <a:path w="2109" h="3292" extrusionOk="0">
                  <a:moveTo>
                    <a:pt x="1480" y="0"/>
                  </a:moveTo>
                  <a:cubicBezTo>
                    <a:pt x="1085" y="0"/>
                    <a:pt x="592" y="362"/>
                    <a:pt x="592" y="362"/>
                  </a:cubicBezTo>
                  <a:lnTo>
                    <a:pt x="518" y="768"/>
                  </a:lnTo>
                  <a:lnTo>
                    <a:pt x="1" y="2913"/>
                  </a:lnTo>
                  <a:cubicBezTo>
                    <a:pt x="1" y="2913"/>
                    <a:pt x="332" y="3291"/>
                    <a:pt x="824" y="3291"/>
                  </a:cubicBezTo>
                  <a:cubicBezTo>
                    <a:pt x="947" y="3291"/>
                    <a:pt x="1080" y="3268"/>
                    <a:pt x="1221" y="3208"/>
                  </a:cubicBezTo>
                  <a:cubicBezTo>
                    <a:pt x="1923" y="2913"/>
                    <a:pt x="2108" y="1175"/>
                    <a:pt x="1923" y="362"/>
                  </a:cubicBezTo>
                  <a:cubicBezTo>
                    <a:pt x="1849" y="91"/>
                    <a:pt x="1677" y="0"/>
                    <a:pt x="14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1"/>
            <p:cNvSpPr/>
            <p:nvPr/>
          </p:nvSpPr>
          <p:spPr>
            <a:xfrm>
              <a:off x="393060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1886" y="629"/>
                  </a:moveTo>
                  <a:cubicBezTo>
                    <a:pt x="1923" y="629"/>
                    <a:pt x="1923" y="666"/>
                    <a:pt x="1960" y="740"/>
                  </a:cubicBezTo>
                  <a:cubicBezTo>
                    <a:pt x="1997" y="888"/>
                    <a:pt x="2034" y="1146"/>
                    <a:pt x="2034" y="1405"/>
                  </a:cubicBezTo>
                  <a:cubicBezTo>
                    <a:pt x="2034" y="1775"/>
                    <a:pt x="1960" y="2219"/>
                    <a:pt x="1849" y="2588"/>
                  </a:cubicBezTo>
                  <a:cubicBezTo>
                    <a:pt x="1738" y="2958"/>
                    <a:pt x="1553" y="3180"/>
                    <a:pt x="1405" y="3217"/>
                  </a:cubicBezTo>
                  <a:cubicBezTo>
                    <a:pt x="1331" y="3291"/>
                    <a:pt x="1220" y="3291"/>
                    <a:pt x="1146" y="3291"/>
                  </a:cubicBezTo>
                  <a:cubicBezTo>
                    <a:pt x="961" y="3291"/>
                    <a:pt x="850" y="3217"/>
                    <a:pt x="740" y="3143"/>
                  </a:cubicBezTo>
                  <a:lnTo>
                    <a:pt x="676" y="3095"/>
                  </a:lnTo>
                  <a:lnTo>
                    <a:pt x="676" y="3095"/>
                  </a:lnTo>
                  <a:lnTo>
                    <a:pt x="1146" y="1146"/>
                  </a:lnTo>
                  <a:lnTo>
                    <a:pt x="1194" y="886"/>
                  </a:lnTo>
                  <a:lnTo>
                    <a:pt x="1194" y="886"/>
                  </a:lnTo>
                  <a:cubicBezTo>
                    <a:pt x="1248" y="846"/>
                    <a:pt x="1335" y="793"/>
                    <a:pt x="1442" y="740"/>
                  </a:cubicBezTo>
                  <a:cubicBezTo>
                    <a:pt x="1553" y="666"/>
                    <a:pt x="1738" y="629"/>
                    <a:pt x="1812" y="629"/>
                  </a:cubicBezTo>
                  <a:close/>
                  <a:moveTo>
                    <a:pt x="1812" y="0"/>
                  </a:moveTo>
                  <a:cubicBezTo>
                    <a:pt x="1516" y="0"/>
                    <a:pt x="1294" y="111"/>
                    <a:pt x="1072" y="222"/>
                  </a:cubicBezTo>
                  <a:cubicBezTo>
                    <a:pt x="887" y="333"/>
                    <a:pt x="777" y="407"/>
                    <a:pt x="740" y="407"/>
                  </a:cubicBezTo>
                  <a:cubicBezTo>
                    <a:pt x="703" y="481"/>
                    <a:pt x="666" y="518"/>
                    <a:pt x="629" y="592"/>
                  </a:cubicBezTo>
                  <a:lnTo>
                    <a:pt x="518" y="998"/>
                  </a:lnTo>
                  <a:lnTo>
                    <a:pt x="37" y="3143"/>
                  </a:lnTo>
                  <a:cubicBezTo>
                    <a:pt x="0" y="3217"/>
                    <a:pt x="37" y="3328"/>
                    <a:pt x="74" y="3402"/>
                  </a:cubicBezTo>
                  <a:cubicBezTo>
                    <a:pt x="111" y="3402"/>
                    <a:pt x="185" y="3549"/>
                    <a:pt x="370" y="3660"/>
                  </a:cubicBezTo>
                  <a:cubicBezTo>
                    <a:pt x="555" y="3771"/>
                    <a:pt x="814" y="3919"/>
                    <a:pt x="1146" y="3919"/>
                  </a:cubicBezTo>
                  <a:cubicBezTo>
                    <a:pt x="1294" y="3919"/>
                    <a:pt x="1479" y="3882"/>
                    <a:pt x="1664" y="3808"/>
                  </a:cubicBezTo>
                  <a:cubicBezTo>
                    <a:pt x="2071" y="3623"/>
                    <a:pt x="2292" y="3217"/>
                    <a:pt x="2440" y="2773"/>
                  </a:cubicBezTo>
                  <a:cubicBezTo>
                    <a:pt x="2588" y="2329"/>
                    <a:pt x="2625" y="1849"/>
                    <a:pt x="2625" y="1405"/>
                  </a:cubicBezTo>
                  <a:cubicBezTo>
                    <a:pt x="2625" y="1109"/>
                    <a:pt x="2625" y="814"/>
                    <a:pt x="2551" y="592"/>
                  </a:cubicBezTo>
                  <a:cubicBezTo>
                    <a:pt x="2514" y="407"/>
                    <a:pt x="2403" y="259"/>
                    <a:pt x="2255" y="148"/>
                  </a:cubicBezTo>
                  <a:cubicBezTo>
                    <a:pt x="2144" y="37"/>
                    <a:pt x="1960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1"/>
            <p:cNvSpPr/>
            <p:nvPr/>
          </p:nvSpPr>
          <p:spPr>
            <a:xfrm>
              <a:off x="3667175" y="2856775"/>
              <a:ext cx="53625" cy="82300"/>
            </a:xfrm>
            <a:custGeom>
              <a:avLst/>
              <a:gdLst/>
              <a:ahLst/>
              <a:cxnLst/>
              <a:rect l="l" t="t" r="r" b="b"/>
              <a:pathLst>
                <a:path w="2145" h="3292" extrusionOk="0">
                  <a:moveTo>
                    <a:pt x="640" y="0"/>
                  </a:moveTo>
                  <a:cubicBezTo>
                    <a:pt x="448" y="0"/>
                    <a:pt x="284" y="91"/>
                    <a:pt x="222" y="362"/>
                  </a:cubicBezTo>
                  <a:cubicBezTo>
                    <a:pt x="1" y="1175"/>
                    <a:pt x="222" y="2913"/>
                    <a:pt x="925" y="3208"/>
                  </a:cubicBezTo>
                  <a:cubicBezTo>
                    <a:pt x="1065" y="3268"/>
                    <a:pt x="1198" y="3291"/>
                    <a:pt x="1321" y="3291"/>
                  </a:cubicBezTo>
                  <a:cubicBezTo>
                    <a:pt x="1814" y="3291"/>
                    <a:pt x="2145" y="2913"/>
                    <a:pt x="2145" y="2913"/>
                  </a:cubicBezTo>
                  <a:lnTo>
                    <a:pt x="1627" y="768"/>
                  </a:lnTo>
                  <a:lnTo>
                    <a:pt x="1516" y="362"/>
                  </a:lnTo>
                  <a:cubicBezTo>
                    <a:pt x="1516" y="362"/>
                    <a:pt x="1023" y="0"/>
                    <a:pt x="6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1"/>
            <p:cNvSpPr/>
            <p:nvPr/>
          </p:nvSpPr>
          <p:spPr>
            <a:xfrm>
              <a:off x="366255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814" y="629"/>
                  </a:moveTo>
                  <a:cubicBezTo>
                    <a:pt x="925" y="629"/>
                    <a:pt x="1110" y="666"/>
                    <a:pt x="1258" y="777"/>
                  </a:cubicBezTo>
                  <a:cubicBezTo>
                    <a:pt x="1332" y="814"/>
                    <a:pt x="1406" y="851"/>
                    <a:pt x="1443" y="888"/>
                  </a:cubicBezTo>
                  <a:lnTo>
                    <a:pt x="1446" y="890"/>
                  </a:lnTo>
                  <a:lnTo>
                    <a:pt x="1516" y="1146"/>
                  </a:lnTo>
                  <a:lnTo>
                    <a:pt x="1987" y="3094"/>
                  </a:lnTo>
                  <a:lnTo>
                    <a:pt x="1987" y="3094"/>
                  </a:lnTo>
                  <a:cubicBezTo>
                    <a:pt x="1959" y="3113"/>
                    <a:pt x="1925" y="3130"/>
                    <a:pt x="1886" y="3143"/>
                  </a:cubicBezTo>
                  <a:cubicBezTo>
                    <a:pt x="1775" y="3217"/>
                    <a:pt x="1664" y="3291"/>
                    <a:pt x="1516" y="3291"/>
                  </a:cubicBezTo>
                  <a:cubicBezTo>
                    <a:pt x="1406" y="3291"/>
                    <a:pt x="1332" y="3291"/>
                    <a:pt x="1221" y="3217"/>
                  </a:cubicBezTo>
                  <a:cubicBezTo>
                    <a:pt x="1110" y="3180"/>
                    <a:pt x="925" y="2958"/>
                    <a:pt x="814" y="2588"/>
                  </a:cubicBezTo>
                  <a:cubicBezTo>
                    <a:pt x="666" y="2219"/>
                    <a:pt x="629" y="1775"/>
                    <a:pt x="629" y="1405"/>
                  </a:cubicBezTo>
                  <a:cubicBezTo>
                    <a:pt x="629" y="1146"/>
                    <a:pt x="629" y="925"/>
                    <a:pt x="703" y="740"/>
                  </a:cubicBezTo>
                  <a:cubicBezTo>
                    <a:pt x="703" y="666"/>
                    <a:pt x="740" y="629"/>
                    <a:pt x="740" y="629"/>
                  </a:cubicBezTo>
                  <a:close/>
                  <a:moveTo>
                    <a:pt x="814" y="0"/>
                  </a:moveTo>
                  <a:cubicBezTo>
                    <a:pt x="666" y="0"/>
                    <a:pt x="518" y="37"/>
                    <a:pt x="370" y="148"/>
                  </a:cubicBezTo>
                  <a:cubicBezTo>
                    <a:pt x="223" y="259"/>
                    <a:pt x="149" y="407"/>
                    <a:pt x="75" y="592"/>
                  </a:cubicBezTo>
                  <a:cubicBezTo>
                    <a:pt x="38" y="814"/>
                    <a:pt x="1" y="1109"/>
                    <a:pt x="1" y="1405"/>
                  </a:cubicBezTo>
                  <a:cubicBezTo>
                    <a:pt x="1" y="1849"/>
                    <a:pt x="75" y="2329"/>
                    <a:pt x="223" y="2773"/>
                  </a:cubicBezTo>
                  <a:cubicBezTo>
                    <a:pt x="370" y="3217"/>
                    <a:pt x="555" y="3623"/>
                    <a:pt x="962" y="3808"/>
                  </a:cubicBezTo>
                  <a:cubicBezTo>
                    <a:pt x="1147" y="3882"/>
                    <a:pt x="1332" y="3919"/>
                    <a:pt x="1516" y="3919"/>
                  </a:cubicBezTo>
                  <a:cubicBezTo>
                    <a:pt x="1812" y="3919"/>
                    <a:pt x="2108" y="3771"/>
                    <a:pt x="2256" y="3660"/>
                  </a:cubicBezTo>
                  <a:cubicBezTo>
                    <a:pt x="2441" y="3549"/>
                    <a:pt x="2552" y="3402"/>
                    <a:pt x="2552" y="3402"/>
                  </a:cubicBezTo>
                  <a:cubicBezTo>
                    <a:pt x="2626" y="3328"/>
                    <a:pt x="2626" y="3217"/>
                    <a:pt x="2626" y="3143"/>
                  </a:cubicBezTo>
                  <a:lnTo>
                    <a:pt x="2108" y="998"/>
                  </a:lnTo>
                  <a:lnTo>
                    <a:pt x="1997" y="592"/>
                  </a:lnTo>
                  <a:cubicBezTo>
                    <a:pt x="1997" y="518"/>
                    <a:pt x="1960" y="481"/>
                    <a:pt x="1886" y="407"/>
                  </a:cubicBezTo>
                  <a:cubicBezTo>
                    <a:pt x="1886" y="407"/>
                    <a:pt x="1738" y="333"/>
                    <a:pt x="1553" y="222"/>
                  </a:cubicBezTo>
                  <a:cubicBezTo>
                    <a:pt x="1369" y="111"/>
                    <a:pt x="1110" y="0"/>
                    <a:pt x="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1"/>
            <p:cNvSpPr/>
            <p:nvPr/>
          </p:nvSpPr>
          <p:spPr>
            <a:xfrm>
              <a:off x="3694900" y="2954900"/>
              <a:ext cx="289325" cy="233500"/>
            </a:xfrm>
            <a:custGeom>
              <a:avLst/>
              <a:gdLst/>
              <a:ahLst/>
              <a:cxnLst/>
              <a:rect l="l" t="t" r="r" b="b"/>
              <a:pathLst>
                <a:path w="11573" h="9340" extrusionOk="0">
                  <a:moveTo>
                    <a:pt x="5371" y="0"/>
                  </a:moveTo>
                  <a:cubicBezTo>
                    <a:pt x="4082" y="0"/>
                    <a:pt x="2795" y="308"/>
                    <a:pt x="2034" y="1021"/>
                  </a:cubicBezTo>
                  <a:cubicBezTo>
                    <a:pt x="2034" y="1021"/>
                    <a:pt x="1110" y="1724"/>
                    <a:pt x="925" y="2426"/>
                  </a:cubicBezTo>
                  <a:cubicBezTo>
                    <a:pt x="703" y="3128"/>
                    <a:pt x="1" y="8933"/>
                    <a:pt x="1" y="8933"/>
                  </a:cubicBezTo>
                  <a:cubicBezTo>
                    <a:pt x="1" y="8933"/>
                    <a:pt x="3883" y="6382"/>
                    <a:pt x="4992" y="6197"/>
                  </a:cubicBezTo>
                  <a:cubicBezTo>
                    <a:pt x="5027" y="6190"/>
                    <a:pt x="5067" y="6187"/>
                    <a:pt x="5111" y="6187"/>
                  </a:cubicBezTo>
                  <a:cubicBezTo>
                    <a:pt x="6444" y="6187"/>
                    <a:pt x="11572" y="9340"/>
                    <a:pt x="11572" y="9340"/>
                  </a:cubicBezTo>
                  <a:cubicBezTo>
                    <a:pt x="11572" y="9340"/>
                    <a:pt x="10278" y="2722"/>
                    <a:pt x="9243" y="1317"/>
                  </a:cubicBezTo>
                  <a:cubicBezTo>
                    <a:pt x="8682" y="507"/>
                    <a:pt x="7025" y="0"/>
                    <a:pt x="53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1"/>
            <p:cNvSpPr/>
            <p:nvPr/>
          </p:nvSpPr>
          <p:spPr>
            <a:xfrm>
              <a:off x="3687500" y="2947150"/>
              <a:ext cx="305050" cy="249100"/>
            </a:xfrm>
            <a:custGeom>
              <a:avLst/>
              <a:gdLst/>
              <a:ahLst/>
              <a:cxnLst/>
              <a:rect l="l" t="t" r="r" b="b"/>
              <a:pathLst>
                <a:path w="12202" h="9964" extrusionOk="0">
                  <a:moveTo>
                    <a:pt x="2146" y="1074"/>
                  </a:moveTo>
                  <a:lnTo>
                    <a:pt x="2146" y="1074"/>
                  </a:lnTo>
                  <a:cubicBezTo>
                    <a:pt x="2146" y="1074"/>
                    <a:pt x="2146" y="1074"/>
                    <a:pt x="2146" y="1074"/>
                  </a:cubicBezTo>
                  <a:lnTo>
                    <a:pt x="2146" y="1074"/>
                  </a:lnTo>
                  <a:lnTo>
                    <a:pt x="2146" y="1074"/>
                  </a:lnTo>
                  <a:close/>
                  <a:moveTo>
                    <a:pt x="5620" y="629"/>
                  </a:moveTo>
                  <a:cubicBezTo>
                    <a:pt x="6434" y="629"/>
                    <a:pt x="7247" y="740"/>
                    <a:pt x="7913" y="961"/>
                  </a:cubicBezTo>
                  <a:cubicBezTo>
                    <a:pt x="8578" y="1183"/>
                    <a:pt x="9059" y="1479"/>
                    <a:pt x="9281" y="1812"/>
                  </a:cubicBezTo>
                  <a:cubicBezTo>
                    <a:pt x="9502" y="2107"/>
                    <a:pt x="9798" y="2773"/>
                    <a:pt x="10057" y="3586"/>
                  </a:cubicBezTo>
                  <a:cubicBezTo>
                    <a:pt x="10427" y="4769"/>
                    <a:pt x="10833" y="6322"/>
                    <a:pt x="11092" y="7542"/>
                  </a:cubicBezTo>
                  <a:cubicBezTo>
                    <a:pt x="11233" y="8141"/>
                    <a:pt x="11340" y="8639"/>
                    <a:pt x="11446" y="9037"/>
                  </a:cubicBezTo>
                  <a:lnTo>
                    <a:pt x="11446" y="9037"/>
                  </a:lnTo>
                  <a:cubicBezTo>
                    <a:pt x="10926" y="8727"/>
                    <a:pt x="10129" y="8258"/>
                    <a:pt x="9281" y="7801"/>
                  </a:cubicBezTo>
                  <a:cubicBezTo>
                    <a:pt x="8541" y="7394"/>
                    <a:pt x="7765" y="6988"/>
                    <a:pt x="7099" y="6692"/>
                  </a:cubicBezTo>
                  <a:cubicBezTo>
                    <a:pt x="6730" y="6544"/>
                    <a:pt x="6434" y="6433"/>
                    <a:pt x="6138" y="6322"/>
                  </a:cubicBezTo>
                  <a:cubicBezTo>
                    <a:pt x="5842" y="6248"/>
                    <a:pt x="5620" y="6174"/>
                    <a:pt x="5399" y="6174"/>
                  </a:cubicBezTo>
                  <a:lnTo>
                    <a:pt x="5214" y="6174"/>
                  </a:lnTo>
                  <a:cubicBezTo>
                    <a:pt x="4881" y="6248"/>
                    <a:pt x="4437" y="6470"/>
                    <a:pt x="3883" y="6729"/>
                  </a:cubicBezTo>
                  <a:cubicBezTo>
                    <a:pt x="2781" y="7293"/>
                    <a:pt x="1413" y="8158"/>
                    <a:pt x="676" y="8637"/>
                  </a:cubicBezTo>
                  <a:lnTo>
                    <a:pt x="676" y="8637"/>
                  </a:lnTo>
                  <a:cubicBezTo>
                    <a:pt x="751" y="8071"/>
                    <a:pt x="869" y="7197"/>
                    <a:pt x="999" y="6285"/>
                  </a:cubicBezTo>
                  <a:cubicBezTo>
                    <a:pt x="1110" y="5509"/>
                    <a:pt x="1184" y="4732"/>
                    <a:pt x="1295" y="4104"/>
                  </a:cubicBezTo>
                  <a:cubicBezTo>
                    <a:pt x="1332" y="3771"/>
                    <a:pt x="1369" y="3512"/>
                    <a:pt x="1406" y="3291"/>
                  </a:cubicBezTo>
                  <a:cubicBezTo>
                    <a:pt x="1480" y="3069"/>
                    <a:pt x="1480" y="2884"/>
                    <a:pt x="1517" y="2810"/>
                  </a:cubicBezTo>
                  <a:cubicBezTo>
                    <a:pt x="1591" y="2551"/>
                    <a:pt x="1849" y="2218"/>
                    <a:pt x="2071" y="1960"/>
                  </a:cubicBezTo>
                  <a:cubicBezTo>
                    <a:pt x="2182" y="1849"/>
                    <a:pt x="2293" y="1738"/>
                    <a:pt x="2404" y="1664"/>
                  </a:cubicBezTo>
                  <a:lnTo>
                    <a:pt x="2478" y="1590"/>
                  </a:lnTo>
                  <a:lnTo>
                    <a:pt x="2515" y="1553"/>
                  </a:lnTo>
                  <a:lnTo>
                    <a:pt x="2552" y="1553"/>
                  </a:lnTo>
                  <a:cubicBezTo>
                    <a:pt x="3180" y="924"/>
                    <a:pt x="4400" y="629"/>
                    <a:pt x="5620" y="629"/>
                  </a:cubicBezTo>
                  <a:close/>
                  <a:moveTo>
                    <a:pt x="5620" y="0"/>
                  </a:moveTo>
                  <a:cubicBezTo>
                    <a:pt x="4309" y="0"/>
                    <a:pt x="2998" y="287"/>
                    <a:pt x="2146" y="1074"/>
                  </a:cubicBezTo>
                  <a:lnTo>
                    <a:pt x="2145" y="1072"/>
                  </a:lnTo>
                  <a:cubicBezTo>
                    <a:pt x="2145" y="1072"/>
                    <a:pt x="1886" y="1257"/>
                    <a:pt x="1628" y="1553"/>
                  </a:cubicBezTo>
                  <a:cubicBezTo>
                    <a:pt x="1369" y="1849"/>
                    <a:pt x="1036" y="2218"/>
                    <a:pt x="925" y="2662"/>
                  </a:cubicBezTo>
                  <a:cubicBezTo>
                    <a:pt x="888" y="2773"/>
                    <a:pt x="851" y="2921"/>
                    <a:pt x="814" y="3180"/>
                  </a:cubicBezTo>
                  <a:cubicBezTo>
                    <a:pt x="555" y="4769"/>
                    <a:pt x="1" y="9206"/>
                    <a:pt x="1" y="9206"/>
                  </a:cubicBezTo>
                  <a:cubicBezTo>
                    <a:pt x="1" y="9317"/>
                    <a:pt x="38" y="9428"/>
                    <a:pt x="149" y="9502"/>
                  </a:cubicBezTo>
                  <a:cubicBezTo>
                    <a:pt x="204" y="9539"/>
                    <a:pt x="260" y="9557"/>
                    <a:pt x="315" y="9557"/>
                  </a:cubicBezTo>
                  <a:cubicBezTo>
                    <a:pt x="371" y="9557"/>
                    <a:pt x="426" y="9539"/>
                    <a:pt x="482" y="9502"/>
                  </a:cubicBezTo>
                  <a:cubicBezTo>
                    <a:pt x="482" y="9502"/>
                    <a:pt x="703" y="9317"/>
                    <a:pt x="1073" y="9095"/>
                  </a:cubicBezTo>
                  <a:cubicBezTo>
                    <a:pt x="1665" y="8725"/>
                    <a:pt x="2515" y="8208"/>
                    <a:pt x="3365" y="7727"/>
                  </a:cubicBezTo>
                  <a:cubicBezTo>
                    <a:pt x="3772" y="7468"/>
                    <a:pt x="4179" y="7283"/>
                    <a:pt x="4548" y="7099"/>
                  </a:cubicBezTo>
                  <a:cubicBezTo>
                    <a:pt x="4881" y="6951"/>
                    <a:pt x="5177" y="6840"/>
                    <a:pt x="5325" y="6803"/>
                  </a:cubicBezTo>
                  <a:lnTo>
                    <a:pt x="5399" y="6803"/>
                  </a:lnTo>
                  <a:cubicBezTo>
                    <a:pt x="5510" y="6803"/>
                    <a:pt x="5694" y="6840"/>
                    <a:pt x="5953" y="6914"/>
                  </a:cubicBezTo>
                  <a:cubicBezTo>
                    <a:pt x="6840" y="7209"/>
                    <a:pt x="8319" y="7949"/>
                    <a:pt x="9502" y="8614"/>
                  </a:cubicBezTo>
                  <a:cubicBezTo>
                    <a:pt x="10131" y="8947"/>
                    <a:pt x="10685" y="9280"/>
                    <a:pt x="11055" y="9502"/>
                  </a:cubicBezTo>
                  <a:cubicBezTo>
                    <a:pt x="11462" y="9760"/>
                    <a:pt x="11721" y="9908"/>
                    <a:pt x="11721" y="9908"/>
                  </a:cubicBezTo>
                  <a:cubicBezTo>
                    <a:pt x="11776" y="9945"/>
                    <a:pt x="11831" y="9964"/>
                    <a:pt x="11887" y="9964"/>
                  </a:cubicBezTo>
                  <a:cubicBezTo>
                    <a:pt x="11942" y="9964"/>
                    <a:pt x="11998" y="9945"/>
                    <a:pt x="12053" y="9908"/>
                  </a:cubicBezTo>
                  <a:cubicBezTo>
                    <a:pt x="12164" y="9834"/>
                    <a:pt x="12201" y="9686"/>
                    <a:pt x="12164" y="9576"/>
                  </a:cubicBezTo>
                  <a:cubicBezTo>
                    <a:pt x="12164" y="9576"/>
                    <a:pt x="11831" y="7912"/>
                    <a:pt x="11388" y="6100"/>
                  </a:cubicBezTo>
                  <a:cubicBezTo>
                    <a:pt x="11166" y="5176"/>
                    <a:pt x="10907" y="4215"/>
                    <a:pt x="10611" y="3364"/>
                  </a:cubicBezTo>
                  <a:cubicBezTo>
                    <a:pt x="10353" y="2551"/>
                    <a:pt x="10094" y="1849"/>
                    <a:pt x="9798" y="1442"/>
                  </a:cubicBezTo>
                  <a:cubicBezTo>
                    <a:pt x="9428" y="961"/>
                    <a:pt x="8837" y="629"/>
                    <a:pt x="8097" y="370"/>
                  </a:cubicBezTo>
                  <a:cubicBezTo>
                    <a:pt x="7358" y="148"/>
                    <a:pt x="6508" y="0"/>
                    <a:pt x="5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1"/>
            <p:cNvSpPr/>
            <p:nvPr/>
          </p:nvSpPr>
          <p:spPr>
            <a:xfrm>
              <a:off x="3761450" y="3038650"/>
              <a:ext cx="139600" cy="207225"/>
            </a:xfrm>
            <a:custGeom>
              <a:avLst/>
              <a:gdLst/>
              <a:ahLst/>
              <a:cxnLst/>
              <a:rect l="l" t="t" r="r" b="b"/>
              <a:pathLst>
                <a:path w="5584" h="8289" extrusionOk="0">
                  <a:moveTo>
                    <a:pt x="1" y="0"/>
                  </a:moveTo>
                  <a:cubicBezTo>
                    <a:pt x="1" y="1"/>
                    <a:pt x="2454" y="8289"/>
                    <a:pt x="2871" y="8289"/>
                  </a:cubicBezTo>
                  <a:cubicBezTo>
                    <a:pt x="2894" y="8289"/>
                    <a:pt x="2911" y="8263"/>
                    <a:pt x="2921" y="8208"/>
                  </a:cubicBezTo>
                  <a:cubicBezTo>
                    <a:pt x="3143" y="7210"/>
                    <a:pt x="5583" y="296"/>
                    <a:pt x="5583" y="296"/>
                  </a:cubicBezTo>
                  <a:lnTo>
                    <a:pt x="5583" y="296"/>
                  </a:lnTo>
                  <a:cubicBezTo>
                    <a:pt x="5583" y="296"/>
                    <a:pt x="4263" y="413"/>
                    <a:pt x="2886" y="413"/>
                  </a:cubicBezTo>
                  <a:cubicBezTo>
                    <a:pt x="1696" y="413"/>
                    <a:pt x="463" y="32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1"/>
            <p:cNvSpPr/>
            <p:nvPr/>
          </p:nvSpPr>
          <p:spPr>
            <a:xfrm>
              <a:off x="3753125" y="3030800"/>
              <a:ext cx="155300" cy="223225"/>
            </a:xfrm>
            <a:custGeom>
              <a:avLst/>
              <a:gdLst/>
              <a:ahLst/>
              <a:cxnLst/>
              <a:rect l="l" t="t" r="r" b="b"/>
              <a:pathLst>
                <a:path w="6212" h="8929" extrusionOk="0">
                  <a:moveTo>
                    <a:pt x="793" y="828"/>
                  </a:moveTo>
                  <a:cubicBezTo>
                    <a:pt x="999" y="876"/>
                    <a:pt x="1228" y="909"/>
                    <a:pt x="1480" y="943"/>
                  </a:cubicBezTo>
                  <a:cubicBezTo>
                    <a:pt x="1997" y="1017"/>
                    <a:pt x="2626" y="1017"/>
                    <a:pt x="3217" y="1017"/>
                  </a:cubicBezTo>
                  <a:cubicBezTo>
                    <a:pt x="4113" y="1017"/>
                    <a:pt x="4963" y="972"/>
                    <a:pt x="5462" y="939"/>
                  </a:cubicBezTo>
                  <a:lnTo>
                    <a:pt x="5462" y="939"/>
                  </a:lnTo>
                  <a:cubicBezTo>
                    <a:pt x="5236" y="1571"/>
                    <a:pt x="4800" y="2801"/>
                    <a:pt x="4363" y="4085"/>
                  </a:cubicBezTo>
                  <a:cubicBezTo>
                    <a:pt x="4031" y="5010"/>
                    <a:pt x="3735" y="5971"/>
                    <a:pt x="3476" y="6784"/>
                  </a:cubicBezTo>
                  <a:cubicBezTo>
                    <a:pt x="3336" y="7205"/>
                    <a:pt x="3217" y="7583"/>
                    <a:pt x="3126" y="7888"/>
                  </a:cubicBezTo>
                  <a:lnTo>
                    <a:pt x="3126" y="7888"/>
                  </a:lnTo>
                  <a:cubicBezTo>
                    <a:pt x="3107" y="7843"/>
                    <a:pt x="3088" y="7796"/>
                    <a:pt x="3069" y="7745"/>
                  </a:cubicBezTo>
                  <a:cubicBezTo>
                    <a:pt x="2663" y="6747"/>
                    <a:pt x="2034" y="4862"/>
                    <a:pt x="1517" y="3235"/>
                  </a:cubicBezTo>
                  <a:cubicBezTo>
                    <a:pt x="1295" y="2422"/>
                    <a:pt x="1036" y="1645"/>
                    <a:pt x="888" y="1128"/>
                  </a:cubicBezTo>
                  <a:cubicBezTo>
                    <a:pt x="852" y="1020"/>
                    <a:pt x="821" y="920"/>
                    <a:pt x="793" y="828"/>
                  </a:cubicBezTo>
                  <a:close/>
                  <a:moveTo>
                    <a:pt x="315" y="0"/>
                  </a:moveTo>
                  <a:cubicBezTo>
                    <a:pt x="260" y="0"/>
                    <a:pt x="204" y="18"/>
                    <a:pt x="149" y="55"/>
                  </a:cubicBezTo>
                  <a:cubicBezTo>
                    <a:pt x="38" y="129"/>
                    <a:pt x="1" y="277"/>
                    <a:pt x="38" y="388"/>
                  </a:cubicBezTo>
                  <a:cubicBezTo>
                    <a:pt x="38" y="388"/>
                    <a:pt x="629" y="2459"/>
                    <a:pt x="1295" y="4566"/>
                  </a:cubicBezTo>
                  <a:cubicBezTo>
                    <a:pt x="1628" y="5601"/>
                    <a:pt x="1997" y="6636"/>
                    <a:pt x="2293" y="7413"/>
                  </a:cubicBezTo>
                  <a:cubicBezTo>
                    <a:pt x="2441" y="7819"/>
                    <a:pt x="2552" y="8152"/>
                    <a:pt x="2700" y="8374"/>
                  </a:cubicBezTo>
                  <a:cubicBezTo>
                    <a:pt x="2737" y="8522"/>
                    <a:pt x="2811" y="8596"/>
                    <a:pt x="2848" y="8670"/>
                  </a:cubicBezTo>
                  <a:lnTo>
                    <a:pt x="2958" y="8818"/>
                  </a:lnTo>
                  <a:cubicBezTo>
                    <a:pt x="2995" y="8854"/>
                    <a:pt x="3069" y="8891"/>
                    <a:pt x="3217" y="8928"/>
                  </a:cubicBezTo>
                  <a:cubicBezTo>
                    <a:pt x="3254" y="8928"/>
                    <a:pt x="3328" y="8891"/>
                    <a:pt x="3402" y="8854"/>
                  </a:cubicBezTo>
                  <a:cubicBezTo>
                    <a:pt x="3476" y="8818"/>
                    <a:pt x="3513" y="8744"/>
                    <a:pt x="3513" y="8707"/>
                  </a:cubicBezTo>
                  <a:lnTo>
                    <a:pt x="3550" y="8596"/>
                  </a:lnTo>
                  <a:cubicBezTo>
                    <a:pt x="3624" y="8374"/>
                    <a:pt x="3809" y="7745"/>
                    <a:pt x="4068" y="6969"/>
                  </a:cubicBezTo>
                  <a:cubicBezTo>
                    <a:pt x="4437" y="5786"/>
                    <a:pt x="4955" y="4233"/>
                    <a:pt x="5399" y="2939"/>
                  </a:cubicBezTo>
                  <a:cubicBezTo>
                    <a:pt x="5842" y="1682"/>
                    <a:pt x="6175" y="721"/>
                    <a:pt x="6175" y="721"/>
                  </a:cubicBezTo>
                  <a:cubicBezTo>
                    <a:pt x="6212" y="610"/>
                    <a:pt x="6212" y="499"/>
                    <a:pt x="6138" y="425"/>
                  </a:cubicBezTo>
                  <a:cubicBezTo>
                    <a:pt x="6078" y="365"/>
                    <a:pt x="6017" y="304"/>
                    <a:pt x="5937" y="304"/>
                  </a:cubicBezTo>
                  <a:cubicBezTo>
                    <a:pt x="5919" y="304"/>
                    <a:pt x="5899" y="307"/>
                    <a:pt x="5879" y="314"/>
                  </a:cubicBezTo>
                  <a:cubicBezTo>
                    <a:pt x="5879" y="314"/>
                    <a:pt x="5546" y="314"/>
                    <a:pt x="5066" y="351"/>
                  </a:cubicBezTo>
                  <a:cubicBezTo>
                    <a:pt x="4585" y="388"/>
                    <a:pt x="3920" y="425"/>
                    <a:pt x="3217" y="425"/>
                  </a:cubicBezTo>
                  <a:cubicBezTo>
                    <a:pt x="2663" y="425"/>
                    <a:pt x="2034" y="388"/>
                    <a:pt x="1554" y="351"/>
                  </a:cubicBezTo>
                  <a:cubicBezTo>
                    <a:pt x="1036" y="277"/>
                    <a:pt x="629" y="166"/>
                    <a:pt x="481" y="55"/>
                  </a:cubicBezTo>
                  <a:cubicBezTo>
                    <a:pt x="426" y="18"/>
                    <a:pt x="37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1"/>
            <p:cNvSpPr/>
            <p:nvPr/>
          </p:nvSpPr>
          <p:spPr>
            <a:xfrm>
              <a:off x="3715250" y="2777775"/>
              <a:ext cx="241250" cy="327075"/>
            </a:xfrm>
            <a:custGeom>
              <a:avLst/>
              <a:gdLst/>
              <a:ahLst/>
              <a:cxnLst/>
              <a:rect l="l" t="t" r="r" b="b"/>
              <a:pathLst>
                <a:path w="9650" h="13083" extrusionOk="0">
                  <a:moveTo>
                    <a:pt x="7210" y="0"/>
                  </a:moveTo>
                  <a:cubicBezTo>
                    <a:pt x="6721" y="0"/>
                    <a:pt x="6145" y="80"/>
                    <a:pt x="5472" y="268"/>
                  </a:cubicBezTo>
                  <a:cubicBezTo>
                    <a:pt x="2329" y="1193"/>
                    <a:pt x="111" y="2597"/>
                    <a:pt x="0" y="4631"/>
                  </a:cubicBezTo>
                  <a:cubicBezTo>
                    <a:pt x="0" y="4631"/>
                    <a:pt x="629" y="7995"/>
                    <a:pt x="1109" y="9326"/>
                  </a:cubicBezTo>
                  <a:cubicBezTo>
                    <a:pt x="1600" y="10555"/>
                    <a:pt x="3291" y="13082"/>
                    <a:pt x="4663" y="13082"/>
                  </a:cubicBezTo>
                  <a:cubicBezTo>
                    <a:pt x="4737" y="13082"/>
                    <a:pt x="4809" y="13075"/>
                    <a:pt x="4880" y="13060"/>
                  </a:cubicBezTo>
                  <a:cubicBezTo>
                    <a:pt x="6285" y="12764"/>
                    <a:pt x="8651" y="9807"/>
                    <a:pt x="8947" y="8698"/>
                  </a:cubicBezTo>
                  <a:cubicBezTo>
                    <a:pt x="9243" y="7589"/>
                    <a:pt x="9649" y="2930"/>
                    <a:pt x="9649" y="1895"/>
                  </a:cubicBezTo>
                  <a:cubicBezTo>
                    <a:pt x="9649" y="1108"/>
                    <a:pt x="9029" y="0"/>
                    <a:pt x="7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1"/>
            <p:cNvSpPr/>
            <p:nvPr/>
          </p:nvSpPr>
          <p:spPr>
            <a:xfrm>
              <a:off x="3707850" y="2769675"/>
              <a:ext cx="256050" cy="342925"/>
            </a:xfrm>
            <a:custGeom>
              <a:avLst/>
              <a:gdLst/>
              <a:ahLst/>
              <a:cxnLst/>
              <a:rect l="l" t="t" r="r" b="b"/>
              <a:pathLst>
                <a:path w="10242" h="13717" extrusionOk="0">
                  <a:moveTo>
                    <a:pt x="7542" y="629"/>
                  </a:moveTo>
                  <a:cubicBezTo>
                    <a:pt x="8356" y="629"/>
                    <a:pt x="8873" y="888"/>
                    <a:pt x="9206" y="1184"/>
                  </a:cubicBezTo>
                  <a:cubicBezTo>
                    <a:pt x="9502" y="1517"/>
                    <a:pt x="9650" y="1923"/>
                    <a:pt x="9650" y="2219"/>
                  </a:cubicBezTo>
                  <a:cubicBezTo>
                    <a:pt x="9650" y="2700"/>
                    <a:pt x="9539" y="4142"/>
                    <a:pt x="9391" y="5546"/>
                  </a:cubicBezTo>
                  <a:cubicBezTo>
                    <a:pt x="9317" y="6286"/>
                    <a:pt x="9243" y="6988"/>
                    <a:pt x="9169" y="7580"/>
                  </a:cubicBezTo>
                  <a:cubicBezTo>
                    <a:pt x="9095" y="8208"/>
                    <a:pt x="9021" y="8689"/>
                    <a:pt x="8947" y="8948"/>
                  </a:cubicBezTo>
                  <a:cubicBezTo>
                    <a:pt x="8873" y="9170"/>
                    <a:pt x="8688" y="9539"/>
                    <a:pt x="8430" y="9983"/>
                  </a:cubicBezTo>
                  <a:cubicBezTo>
                    <a:pt x="7986" y="10611"/>
                    <a:pt x="7394" y="11351"/>
                    <a:pt x="6803" y="11942"/>
                  </a:cubicBezTo>
                  <a:cubicBezTo>
                    <a:pt x="6174" y="12571"/>
                    <a:pt x="5509" y="13014"/>
                    <a:pt x="5102" y="13088"/>
                  </a:cubicBezTo>
                  <a:lnTo>
                    <a:pt x="4954" y="13088"/>
                  </a:lnTo>
                  <a:cubicBezTo>
                    <a:pt x="4928" y="13092"/>
                    <a:pt x="4901" y="13094"/>
                    <a:pt x="4873" y="13094"/>
                  </a:cubicBezTo>
                  <a:cubicBezTo>
                    <a:pt x="4634" y="13094"/>
                    <a:pt x="4365" y="12955"/>
                    <a:pt x="4067" y="12756"/>
                  </a:cubicBezTo>
                  <a:cubicBezTo>
                    <a:pt x="3586" y="12386"/>
                    <a:pt x="3069" y="11831"/>
                    <a:pt x="2625" y="11203"/>
                  </a:cubicBezTo>
                  <a:cubicBezTo>
                    <a:pt x="2218" y="10611"/>
                    <a:pt x="1886" y="9946"/>
                    <a:pt x="1701" y="9539"/>
                  </a:cubicBezTo>
                  <a:cubicBezTo>
                    <a:pt x="1479" y="8911"/>
                    <a:pt x="1183" y="7728"/>
                    <a:pt x="961" y="6729"/>
                  </a:cubicBezTo>
                  <a:cubicBezTo>
                    <a:pt x="851" y="6249"/>
                    <a:pt x="777" y="5768"/>
                    <a:pt x="703" y="5435"/>
                  </a:cubicBezTo>
                  <a:cubicBezTo>
                    <a:pt x="656" y="5224"/>
                    <a:pt x="624" y="5072"/>
                    <a:pt x="606" y="4989"/>
                  </a:cubicBezTo>
                  <a:lnTo>
                    <a:pt x="606" y="4989"/>
                  </a:lnTo>
                  <a:lnTo>
                    <a:pt x="629" y="4992"/>
                  </a:lnTo>
                  <a:cubicBezTo>
                    <a:pt x="666" y="4068"/>
                    <a:pt x="1183" y="3291"/>
                    <a:pt x="2071" y="2626"/>
                  </a:cubicBezTo>
                  <a:cubicBezTo>
                    <a:pt x="2995" y="1923"/>
                    <a:pt x="4326" y="1332"/>
                    <a:pt x="5879" y="888"/>
                  </a:cubicBezTo>
                  <a:cubicBezTo>
                    <a:pt x="6507" y="703"/>
                    <a:pt x="7062" y="629"/>
                    <a:pt x="7542" y="629"/>
                  </a:cubicBezTo>
                  <a:close/>
                  <a:moveTo>
                    <a:pt x="7542" y="1"/>
                  </a:moveTo>
                  <a:cubicBezTo>
                    <a:pt x="6988" y="1"/>
                    <a:pt x="6396" y="112"/>
                    <a:pt x="5694" y="297"/>
                  </a:cubicBezTo>
                  <a:cubicBezTo>
                    <a:pt x="4104" y="777"/>
                    <a:pt x="2736" y="1369"/>
                    <a:pt x="1701" y="2108"/>
                  </a:cubicBezTo>
                  <a:cubicBezTo>
                    <a:pt x="703" y="2885"/>
                    <a:pt x="37" y="3809"/>
                    <a:pt x="0" y="4955"/>
                  </a:cubicBezTo>
                  <a:lnTo>
                    <a:pt x="0" y="5029"/>
                  </a:lnTo>
                  <a:cubicBezTo>
                    <a:pt x="0" y="5029"/>
                    <a:pt x="148" y="5879"/>
                    <a:pt x="370" y="6877"/>
                  </a:cubicBezTo>
                  <a:cubicBezTo>
                    <a:pt x="592" y="7876"/>
                    <a:pt x="851" y="9059"/>
                    <a:pt x="1146" y="9761"/>
                  </a:cubicBezTo>
                  <a:cubicBezTo>
                    <a:pt x="1405" y="10427"/>
                    <a:pt x="1923" y="11388"/>
                    <a:pt x="2625" y="12201"/>
                  </a:cubicBezTo>
                  <a:cubicBezTo>
                    <a:pt x="2958" y="12608"/>
                    <a:pt x="3328" y="12978"/>
                    <a:pt x="3697" y="13236"/>
                  </a:cubicBezTo>
                  <a:cubicBezTo>
                    <a:pt x="4104" y="13532"/>
                    <a:pt x="4511" y="13717"/>
                    <a:pt x="4954" y="13717"/>
                  </a:cubicBezTo>
                  <a:cubicBezTo>
                    <a:pt x="5028" y="13717"/>
                    <a:pt x="5139" y="13717"/>
                    <a:pt x="5250" y="13680"/>
                  </a:cubicBezTo>
                  <a:cubicBezTo>
                    <a:pt x="5694" y="13606"/>
                    <a:pt x="6100" y="13347"/>
                    <a:pt x="6544" y="12978"/>
                  </a:cubicBezTo>
                  <a:cubicBezTo>
                    <a:pt x="7210" y="12460"/>
                    <a:pt x="7875" y="11721"/>
                    <a:pt x="8430" y="11018"/>
                  </a:cubicBezTo>
                  <a:cubicBezTo>
                    <a:pt x="8984" y="10279"/>
                    <a:pt x="9391" y="9613"/>
                    <a:pt x="9539" y="9096"/>
                  </a:cubicBezTo>
                  <a:cubicBezTo>
                    <a:pt x="9613" y="8800"/>
                    <a:pt x="9687" y="8282"/>
                    <a:pt x="9797" y="7691"/>
                  </a:cubicBezTo>
                  <a:cubicBezTo>
                    <a:pt x="10019" y="5842"/>
                    <a:pt x="10241" y="3032"/>
                    <a:pt x="10241" y="2219"/>
                  </a:cubicBezTo>
                  <a:cubicBezTo>
                    <a:pt x="10241" y="1738"/>
                    <a:pt x="10056" y="1184"/>
                    <a:pt x="9613" y="740"/>
                  </a:cubicBezTo>
                  <a:cubicBezTo>
                    <a:pt x="9169" y="297"/>
                    <a:pt x="8503" y="1"/>
                    <a:pt x="7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1"/>
            <p:cNvSpPr/>
            <p:nvPr/>
          </p:nvSpPr>
          <p:spPr>
            <a:xfrm>
              <a:off x="3659775" y="2613900"/>
              <a:ext cx="321675" cy="302000"/>
            </a:xfrm>
            <a:custGeom>
              <a:avLst/>
              <a:gdLst/>
              <a:ahLst/>
              <a:cxnLst/>
              <a:rect l="l" t="t" r="r" b="b"/>
              <a:pathLst>
                <a:path w="12867" h="12080" extrusionOk="0">
                  <a:moveTo>
                    <a:pt x="8223" y="1"/>
                  </a:moveTo>
                  <a:cubicBezTo>
                    <a:pt x="6105" y="1"/>
                    <a:pt x="3346" y="637"/>
                    <a:pt x="1923" y="1758"/>
                  </a:cubicBezTo>
                  <a:cubicBezTo>
                    <a:pt x="1" y="3274"/>
                    <a:pt x="407" y="7119"/>
                    <a:pt x="592" y="8857"/>
                  </a:cubicBezTo>
                  <a:cubicBezTo>
                    <a:pt x="758" y="10153"/>
                    <a:pt x="1294" y="10318"/>
                    <a:pt x="1555" y="10318"/>
                  </a:cubicBezTo>
                  <a:cubicBezTo>
                    <a:pt x="1644" y="10318"/>
                    <a:pt x="1701" y="10299"/>
                    <a:pt x="1701" y="10299"/>
                  </a:cubicBezTo>
                  <a:lnTo>
                    <a:pt x="1701" y="10299"/>
                  </a:lnTo>
                  <a:cubicBezTo>
                    <a:pt x="1701" y="10299"/>
                    <a:pt x="1295" y="11001"/>
                    <a:pt x="1221" y="11519"/>
                  </a:cubicBezTo>
                  <a:cubicBezTo>
                    <a:pt x="1163" y="11769"/>
                    <a:pt x="1737" y="12079"/>
                    <a:pt x="2660" y="12079"/>
                  </a:cubicBezTo>
                  <a:cubicBezTo>
                    <a:pt x="3510" y="12079"/>
                    <a:pt x="4656" y="11816"/>
                    <a:pt x="5879" y="11001"/>
                  </a:cubicBezTo>
                  <a:cubicBezTo>
                    <a:pt x="8430" y="9263"/>
                    <a:pt x="9946" y="7858"/>
                    <a:pt x="9946" y="7858"/>
                  </a:cubicBezTo>
                  <a:cubicBezTo>
                    <a:pt x="9946" y="7858"/>
                    <a:pt x="10242" y="8265"/>
                    <a:pt x="10057" y="9152"/>
                  </a:cubicBezTo>
                  <a:cubicBezTo>
                    <a:pt x="9895" y="9825"/>
                    <a:pt x="10282" y="10282"/>
                    <a:pt x="10931" y="10282"/>
                  </a:cubicBezTo>
                  <a:cubicBezTo>
                    <a:pt x="11175" y="10282"/>
                    <a:pt x="11455" y="10218"/>
                    <a:pt x="11757" y="10077"/>
                  </a:cubicBezTo>
                  <a:cubicBezTo>
                    <a:pt x="12867" y="9559"/>
                    <a:pt x="12460" y="8968"/>
                    <a:pt x="12460" y="8968"/>
                  </a:cubicBezTo>
                  <a:cubicBezTo>
                    <a:pt x="12460" y="8968"/>
                    <a:pt x="12867" y="6343"/>
                    <a:pt x="12867" y="5012"/>
                  </a:cubicBezTo>
                  <a:cubicBezTo>
                    <a:pt x="12867" y="3681"/>
                    <a:pt x="12053" y="834"/>
                    <a:pt x="10131" y="243"/>
                  </a:cubicBezTo>
                  <a:cubicBezTo>
                    <a:pt x="9631" y="79"/>
                    <a:pt x="8966" y="1"/>
                    <a:pt x="8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1"/>
            <p:cNvSpPr/>
            <p:nvPr/>
          </p:nvSpPr>
          <p:spPr>
            <a:xfrm>
              <a:off x="3662550" y="2606075"/>
              <a:ext cx="327225" cy="317975"/>
            </a:xfrm>
            <a:custGeom>
              <a:avLst/>
              <a:gdLst/>
              <a:ahLst/>
              <a:cxnLst/>
              <a:rect l="l" t="t" r="r" b="b"/>
              <a:pathLst>
                <a:path w="13089" h="12719" extrusionOk="0">
                  <a:moveTo>
                    <a:pt x="8134" y="629"/>
                  </a:moveTo>
                  <a:cubicBezTo>
                    <a:pt x="8837" y="629"/>
                    <a:pt x="9502" y="703"/>
                    <a:pt x="9946" y="851"/>
                  </a:cubicBezTo>
                  <a:cubicBezTo>
                    <a:pt x="10796" y="1110"/>
                    <a:pt x="11425" y="1886"/>
                    <a:pt x="11831" y="2811"/>
                  </a:cubicBezTo>
                  <a:cubicBezTo>
                    <a:pt x="12275" y="3698"/>
                    <a:pt x="12460" y="4733"/>
                    <a:pt x="12460" y="5325"/>
                  </a:cubicBezTo>
                  <a:cubicBezTo>
                    <a:pt x="12460" y="5953"/>
                    <a:pt x="12349" y="6951"/>
                    <a:pt x="12275" y="7765"/>
                  </a:cubicBezTo>
                  <a:cubicBezTo>
                    <a:pt x="12164" y="8578"/>
                    <a:pt x="12053" y="9244"/>
                    <a:pt x="12053" y="9244"/>
                  </a:cubicBezTo>
                  <a:cubicBezTo>
                    <a:pt x="12053" y="9305"/>
                    <a:pt x="12053" y="9366"/>
                    <a:pt x="12095" y="9427"/>
                  </a:cubicBezTo>
                  <a:lnTo>
                    <a:pt x="12095" y="9427"/>
                  </a:lnTo>
                  <a:lnTo>
                    <a:pt x="12090" y="9429"/>
                  </a:lnTo>
                  <a:lnTo>
                    <a:pt x="12127" y="9539"/>
                  </a:lnTo>
                  <a:cubicBezTo>
                    <a:pt x="12127" y="9613"/>
                    <a:pt x="12127" y="9650"/>
                    <a:pt x="12053" y="9761"/>
                  </a:cubicBezTo>
                  <a:cubicBezTo>
                    <a:pt x="11979" y="9835"/>
                    <a:pt x="11831" y="9983"/>
                    <a:pt x="11536" y="10131"/>
                  </a:cubicBezTo>
                  <a:cubicBezTo>
                    <a:pt x="11240" y="10242"/>
                    <a:pt x="11018" y="10279"/>
                    <a:pt x="10833" y="10279"/>
                  </a:cubicBezTo>
                  <a:cubicBezTo>
                    <a:pt x="10611" y="10279"/>
                    <a:pt x="10463" y="10205"/>
                    <a:pt x="10352" y="10131"/>
                  </a:cubicBezTo>
                  <a:cubicBezTo>
                    <a:pt x="10279" y="10057"/>
                    <a:pt x="10205" y="9946"/>
                    <a:pt x="10205" y="9761"/>
                  </a:cubicBezTo>
                  <a:cubicBezTo>
                    <a:pt x="10205" y="9687"/>
                    <a:pt x="10205" y="9613"/>
                    <a:pt x="10242" y="9539"/>
                  </a:cubicBezTo>
                  <a:cubicBezTo>
                    <a:pt x="10279" y="9281"/>
                    <a:pt x="10315" y="9096"/>
                    <a:pt x="10315" y="8874"/>
                  </a:cubicBezTo>
                  <a:cubicBezTo>
                    <a:pt x="10315" y="8319"/>
                    <a:pt x="10094" y="8024"/>
                    <a:pt x="10057" y="7987"/>
                  </a:cubicBezTo>
                  <a:cubicBezTo>
                    <a:pt x="10020" y="7913"/>
                    <a:pt x="9946" y="7876"/>
                    <a:pt x="9872" y="7839"/>
                  </a:cubicBezTo>
                  <a:cubicBezTo>
                    <a:pt x="9761" y="7839"/>
                    <a:pt x="9687" y="7876"/>
                    <a:pt x="9613" y="7950"/>
                  </a:cubicBezTo>
                  <a:lnTo>
                    <a:pt x="9539" y="7987"/>
                  </a:lnTo>
                  <a:cubicBezTo>
                    <a:pt x="9243" y="8282"/>
                    <a:pt x="7801" y="9539"/>
                    <a:pt x="5583" y="11055"/>
                  </a:cubicBezTo>
                  <a:cubicBezTo>
                    <a:pt x="4437" y="11832"/>
                    <a:pt x="3365" y="12090"/>
                    <a:pt x="2552" y="12090"/>
                  </a:cubicBezTo>
                  <a:cubicBezTo>
                    <a:pt x="2145" y="12090"/>
                    <a:pt x="1812" y="12016"/>
                    <a:pt x="1627" y="11943"/>
                  </a:cubicBezTo>
                  <a:cubicBezTo>
                    <a:pt x="1524" y="11908"/>
                    <a:pt x="1452" y="11841"/>
                    <a:pt x="1413" y="11833"/>
                  </a:cubicBezTo>
                  <a:lnTo>
                    <a:pt x="1413" y="11833"/>
                  </a:lnTo>
                  <a:cubicBezTo>
                    <a:pt x="1456" y="11647"/>
                    <a:pt x="1560" y="11372"/>
                    <a:pt x="1664" y="11129"/>
                  </a:cubicBezTo>
                  <a:cubicBezTo>
                    <a:pt x="1738" y="11018"/>
                    <a:pt x="1775" y="10944"/>
                    <a:pt x="1812" y="10870"/>
                  </a:cubicBezTo>
                  <a:cubicBezTo>
                    <a:pt x="1849" y="10796"/>
                    <a:pt x="1886" y="10759"/>
                    <a:pt x="1886" y="10759"/>
                  </a:cubicBezTo>
                  <a:cubicBezTo>
                    <a:pt x="1923" y="10649"/>
                    <a:pt x="1923" y="10501"/>
                    <a:pt x="1849" y="10390"/>
                  </a:cubicBezTo>
                  <a:cubicBezTo>
                    <a:pt x="1795" y="10336"/>
                    <a:pt x="1701" y="10301"/>
                    <a:pt x="1611" y="10301"/>
                  </a:cubicBezTo>
                  <a:cubicBezTo>
                    <a:pt x="1579" y="10301"/>
                    <a:pt x="1546" y="10306"/>
                    <a:pt x="1516" y="10316"/>
                  </a:cubicBezTo>
                  <a:lnTo>
                    <a:pt x="1443" y="10316"/>
                  </a:lnTo>
                  <a:cubicBezTo>
                    <a:pt x="1369" y="10316"/>
                    <a:pt x="1258" y="10279"/>
                    <a:pt x="1147" y="10168"/>
                  </a:cubicBezTo>
                  <a:cubicBezTo>
                    <a:pt x="1036" y="10020"/>
                    <a:pt x="851" y="9724"/>
                    <a:pt x="814" y="9133"/>
                  </a:cubicBezTo>
                  <a:cubicBezTo>
                    <a:pt x="703" y="8504"/>
                    <a:pt x="629" y="7580"/>
                    <a:pt x="629" y="6582"/>
                  </a:cubicBezTo>
                  <a:cubicBezTo>
                    <a:pt x="629" y="5768"/>
                    <a:pt x="703" y="4881"/>
                    <a:pt x="888" y="4142"/>
                  </a:cubicBezTo>
                  <a:cubicBezTo>
                    <a:pt x="1110" y="3365"/>
                    <a:pt x="1480" y="2737"/>
                    <a:pt x="1997" y="2330"/>
                  </a:cubicBezTo>
                  <a:cubicBezTo>
                    <a:pt x="2663" y="1776"/>
                    <a:pt x="3698" y="1369"/>
                    <a:pt x="4807" y="1073"/>
                  </a:cubicBezTo>
                  <a:cubicBezTo>
                    <a:pt x="5916" y="777"/>
                    <a:pt x="7099" y="629"/>
                    <a:pt x="8134" y="629"/>
                  </a:cubicBezTo>
                  <a:close/>
                  <a:moveTo>
                    <a:pt x="8134" y="1"/>
                  </a:moveTo>
                  <a:cubicBezTo>
                    <a:pt x="7025" y="1"/>
                    <a:pt x="5805" y="149"/>
                    <a:pt x="4622" y="482"/>
                  </a:cubicBezTo>
                  <a:cubicBezTo>
                    <a:pt x="3476" y="777"/>
                    <a:pt x="2404" y="1221"/>
                    <a:pt x="1627" y="1813"/>
                  </a:cubicBezTo>
                  <a:cubicBezTo>
                    <a:pt x="962" y="2367"/>
                    <a:pt x="555" y="3143"/>
                    <a:pt x="296" y="3957"/>
                  </a:cubicBezTo>
                  <a:cubicBezTo>
                    <a:pt x="75" y="4807"/>
                    <a:pt x="1" y="5731"/>
                    <a:pt x="1" y="6582"/>
                  </a:cubicBezTo>
                  <a:cubicBezTo>
                    <a:pt x="1" y="7617"/>
                    <a:pt x="112" y="8578"/>
                    <a:pt x="186" y="9207"/>
                  </a:cubicBezTo>
                  <a:cubicBezTo>
                    <a:pt x="259" y="9872"/>
                    <a:pt x="444" y="10316"/>
                    <a:pt x="703" y="10575"/>
                  </a:cubicBezTo>
                  <a:cubicBezTo>
                    <a:pt x="836" y="10726"/>
                    <a:pt x="978" y="10819"/>
                    <a:pt x="1110" y="10869"/>
                  </a:cubicBezTo>
                  <a:lnTo>
                    <a:pt x="1110" y="10869"/>
                  </a:lnTo>
                  <a:cubicBezTo>
                    <a:pt x="1110" y="10870"/>
                    <a:pt x="1110" y="10870"/>
                    <a:pt x="1110" y="10870"/>
                  </a:cubicBezTo>
                  <a:cubicBezTo>
                    <a:pt x="1003" y="11119"/>
                    <a:pt x="863" y="11436"/>
                    <a:pt x="819" y="11723"/>
                  </a:cubicBezTo>
                  <a:lnTo>
                    <a:pt x="819" y="11723"/>
                  </a:lnTo>
                  <a:lnTo>
                    <a:pt x="814" y="11721"/>
                  </a:lnTo>
                  <a:lnTo>
                    <a:pt x="777" y="11832"/>
                  </a:lnTo>
                  <a:cubicBezTo>
                    <a:pt x="777" y="12016"/>
                    <a:pt x="888" y="12164"/>
                    <a:pt x="999" y="12275"/>
                  </a:cubicBezTo>
                  <a:cubicBezTo>
                    <a:pt x="1147" y="12423"/>
                    <a:pt x="1369" y="12497"/>
                    <a:pt x="1627" y="12608"/>
                  </a:cubicBezTo>
                  <a:cubicBezTo>
                    <a:pt x="1886" y="12682"/>
                    <a:pt x="2182" y="12719"/>
                    <a:pt x="2552" y="12719"/>
                  </a:cubicBezTo>
                  <a:cubicBezTo>
                    <a:pt x="3476" y="12719"/>
                    <a:pt x="4696" y="12423"/>
                    <a:pt x="5953" y="11573"/>
                  </a:cubicBezTo>
                  <a:cubicBezTo>
                    <a:pt x="7781" y="10327"/>
                    <a:pt x="9078" y="9234"/>
                    <a:pt x="9679" y="8714"/>
                  </a:cubicBezTo>
                  <a:lnTo>
                    <a:pt x="9679" y="8714"/>
                  </a:lnTo>
                  <a:cubicBezTo>
                    <a:pt x="9684" y="8762"/>
                    <a:pt x="9687" y="8815"/>
                    <a:pt x="9687" y="8874"/>
                  </a:cubicBezTo>
                  <a:cubicBezTo>
                    <a:pt x="9687" y="9014"/>
                    <a:pt x="9687" y="9187"/>
                    <a:pt x="9624" y="9394"/>
                  </a:cubicBezTo>
                  <a:lnTo>
                    <a:pt x="9624" y="9394"/>
                  </a:lnTo>
                  <a:lnTo>
                    <a:pt x="9613" y="9392"/>
                  </a:lnTo>
                  <a:cubicBezTo>
                    <a:pt x="9613" y="9539"/>
                    <a:pt x="9576" y="9650"/>
                    <a:pt x="9576" y="9761"/>
                  </a:cubicBezTo>
                  <a:cubicBezTo>
                    <a:pt x="9576" y="10094"/>
                    <a:pt x="9724" y="10390"/>
                    <a:pt x="9946" y="10575"/>
                  </a:cubicBezTo>
                  <a:cubicBezTo>
                    <a:pt x="10168" y="10796"/>
                    <a:pt x="10500" y="10907"/>
                    <a:pt x="10833" y="10907"/>
                  </a:cubicBezTo>
                  <a:cubicBezTo>
                    <a:pt x="11129" y="10907"/>
                    <a:pt x="11462" y="10833"/>
                    <a:pt x="11794" y="10686"/>
                  </a:cubicBezTo>
                  <a:cubicBezTo>
                    <a:pt x="12127" y="10501"/>
                    <a:pt x="12386" y="10316"/>
                    <a:pt x="12534" y="10131"/>
                  </a:cubicBezTo>
                  <a:cubicBezTo>
                    <a:pt x="12682" y="9946"/>
                    <a:pt x="12756" y="9724"/>
                    <a:pt x="12756" y="9539"/>
                  </a:cubicBezTo>
                  <a:cubicBezTo>
                    <a:pt x="12756" y="9409"/>
                    <a:pt x="12727" y="9306"/>
                    <a:pt x="12695" y="9232"/>
                  </a:cubicBezTo>
                  <a:lnTo>
                    <a:pt x="12695" y="9232"/>
                  </a:lnTo>
                  <a:cubicBezTo>
                    <a:pt x="12764" y="8771"/>
                    <a:pt x="13088" y="6546"/>
                    <a:pt x="13088" y="5325"/>
                  </a:cubicBezTo>
                  <a:cubicBezTo>
                    <a:pt x="13088" y="4585"/>
                    <a:pt x="12866" y="3550"/>
                    <a:pt x="12423" y="2552"/>
                  </a:cubicBezTo>
                  <a:cubicBezTo>
                    <a:pt x="11942" y="1554"/>
                    <a:pt x="11203" y="593"/>
                    <a:pt x="10131" y="260"/>
                  </a:cubicBezTo>
                  <a:cubicBezTo>
                    <a:pt x="9576" y="75"/>
                    <a:pt x="8911" y="1"/>
                    <a:pt x="8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1"/>
            <p:cNvSpPr/>
            <p:nvPr/>
          </p:nvSpPr>
          <p:spPr>
            <a:xfrm>
              <a:off x="3314100" y="3493950"/>
              <a:ext cx="431675" cy="128850"/>
            </a:xfrm>
            <a:custGeom>
              <a:avLst/>
              <a:gdLst/>
              <a:ahLst/>
              <a:cxnLst/>
              <a:rect l="l" t="t" r="r" b="b"/>
              <a:pathLst>
                <a:path w="17267" h="5154" extrusionOk="0">
                  <a:moveTo>
                    <a:pt x="3848" y="0"/>
                  </a:moveTo>
                  <a:cubicBezTo>
                    <a:pt x="3145" y="0"/>
                    <a:pt x="2774" y="163"/>
                    <a:pt x="2774" y="163"/>
                  </a:cubicBezTo>
                  <a:cubicBezTo>
                    <a:pt x="334" y="1789"/>
                    <a:pt x="1" y="4710"/>
                    <a:pt x="925" y="5006"/>
                  </a:cubicBezTo>
                  <a:cubicBezTo>
                    <a:pt x="1233" y="5117"/>
                    <a:pt x="3152" y="5154"/>
                    <a:pt x="5572" y="5154"/>
                  </a:cubicBezTo>
                  <a:cubicBezTo>
                    <a:pt x="10414" y="5154"/>
                    <a:pt x="17266" y="5006"/>
                    <a:pt x="17266" y="5006"/>
                  </a:cubicBezTo>
                  <a:lnTo>
                    <a:pt x="17155" y="2788"/>
                  </a:lnTo>
                  <a:cubicBezTo>
                    <a:pt x="17155" y="2788"/>
                    <a:pt x="13717" y="2492"/>
                    <a:pt x="13125" y="2492"/>
                  </a:cubicBezTo>
                  <a:cubicBezTo>
                    <a:pt x="12497" y="2492"/>
                    <a:pt x="8245" y="1272"/>
                    <a:pt x="6101" y="458"/>
                  </a:cubicBezTo>
                  <a:cubicBezTo>
                    <a:pt x="5157" y="101"/>
                    <a:pt x="4400" y="0"/>
                    <a:pt x="38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1"/>
            <p:cNvSpPr/>
            <p:nvPr/>
          </p:nvSpPr>
          <p:spPr>
            <a:xfrm>
              <a:off x="3317800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3698" y="629"/>
                  </a:moveTo>
                  <a:cubicBezTo>
                    <a:pt x="4215" y="629"/>
                    <a:pt x="4918" y="703"/>
                    <a:pt x="5842" y="1072"/>
                  </a:cubicBezTo>
                  <a:cubicBezTo>
                    <a:pt x="6914" y="1479"/>
                    <a:pt x="8541" y="1997"/>
                    <a:pt x="9946" y="2403"/>
                  </a:cubicBezTo>
                  <a:cubicBezTo>
                    <a:pt x="10648" y="2588"/>
                    <a:pt x="11314" y="2773"/>
                    <a:pt x="11831" y="2884"/>
                  </a:cubicBezTo>
                  <a:cubicBezTo>
                    <a:pt x="12090" y="2958"/>
                    <a:pt x="12312" y="3032"/>
                    <a:pt x="12497" y="3069"/>
                  </a:cubicBezTo>
                  <a:cubicBezTo>
                    <a:pt x="12719" y="3106"/>
                    <a:pt x="12829" y="3106"/>
                    <a:pt x="12977" y="3106"/>
                  </a:cubicBezTo>
                  <a:cubicBezTo>
                    <a:pt x="13236" y="3106"/>
                    <a:pt x="14271" y="3180"/>
                    <a:pt x="15196" y="3254"/>
                  </a:cubicBezTo>
                  <a:cubicBezTo>
                    <a:pt x="15801" y="3302"/>
                    <a:pt x="16390" y="3350"/>
                    <a:pt x="16725" y="3378"/>
                  </a:cubicBezTo>
                  <a:lnTo>
                    <a:pt x="16725" y="3378"/>
                  </a:lnTo>
                  <a:lnTo>
                    <a:pt x="16806" y="5033"/>
                  </a:lnTo>
                  <a:lnTo>
                    <a:pt x="16806" y="5033"/>
                  </a:lnTo>
                  <a:cubicBezTo>
                    <a:pt x="16608" y="5037"/>
                    <a:pt x="16322" y="5047"/>
                    <a:pt x="15972" y="5065"/>
                  </a:cubicBezTo>
                  <a:cubicBezTo>
                    <a:pt x="13828" y="5102"/>
                    <a:pt x="9058" y="5176"/>
                    <a:pt x="5435" y="5176"/>
                  </a:cubicBezTo>
                  <a:cubicBezTo>
                    <a:pt x="4215" y="5176"/>
                    <a:pt x="3143" y="5176"/>
                    <a:pt x="2330" y="5139"/>
                  </a:cubicBezTo>
                  <a:cubicBezTo>
                    <a:pt x="1923" y="5139"/>
                    <a:pt x="1553" y="5102"/>
                    <a:pt x="1332" y="5102"/>
                  </a:cubicBezTo>
                  <a:cubicBezTo>
                    <a:pt x="1184" y="5102"/>
                    <a:pt x="1073" y="5065"/>
                    <a:pt x="999" y="5065"/>
                  </a:cubicBezTo>
                  <a:lnTo>
                    <a:pt x="888" y="5065"/>
                  </a:lnTo>
                  <a:cubicBezTo>
                    <a:pt x="814" y="5028"/>
                    <a:pt x="777" y="4991"/>
                    <a:pt x="703" y="4843"/>
                  </a:cubicBezTo>
                  <a:cubicBezTo>
                    <a:pt x="666" y="4732"/>
                    <a:pt x="629" y="4547"/>
                    <a:pt x="629" y="4289"/>
                  </a:cubicBezTo>
                  <a:cubicBezTo>
                    <a:pt x="629" y="3808"/>
                    <a:pt x="777" y="3180"/>
                    <a:pt x="1110" y="2551"/>
                  </a:cubicBezTo>
                  <a:cubicBezTo>
                    <a:pt x="1479" y="1886"/>
                    <a:pt x="1997" y="1220"/>
                    <a:pt x="2773" y="740"/>
                  </a:cubicBezTo>
                  <a:lnTo>
                    <a:pt x="2768" y="730"/>
                  </a:lnTo>
                  <a:lnTo>
                    <a:pt x="2768" y="730"/>
                  </a:lnTo>
                  <a:cubicBezTo>
                    <a:pt x="2865" y="703"/>
                    <a:pt x="3181" y="629"/>
                    <a:pt x="3698" y="629"/>
                  </a:cubicBezTo>
                  <a:close/>
                  <a:moveTo>
                    <a:pt x="3698" y="0"/>
                  </a:moveTo>
                  <a:cubicBezTo>
                    <a:pt x="2921" y="0"/>
                    <a:pt x="2515" y="185"/>
                    <a:pt x="2478" y="185"/>
                  </a:cubicBezTo>
                  <a:lnTo>
                    <a:pt x="2441" y="222"/>
                  </a:lnTo>
                  <a:cubicBezTo>
                    <a:pt x="1590" y="776"/>
                    <a:pt x="962" y="1516"/>
                    <a:pt x="592" y="2255"/>
                  </a:cubicBezTo>
                  <a:cubicBezTo>
                    <a:pt x="186" y="2958"/>
                    <a:pt x="1" y="3697"/>
                    <a:pt x="1" y="4289"/>
                  </a:cubicBezTo>
                  <a:cubicBezTo>
                    <a:pt x="1" y="4621"/>
                    <a:pt x="38" y="4880"/>
                    <a:pt x="149" y="5102"/>
                  </a:cubicBezTo>
                  <a:cubicBezTo>
                    <a:pt x="259" y="5361"/>
                    <a:pt x="444" y="5546"/>
                    <a:pt x="666" y="5620"/>
                  </a:cubicBezTo>
                  <a:cubicBezTo>
                    <a:pt x="777" y="5657"/>
                    <a:pt x="851" y="5657"/>
                    <a:pt x="925" y="5694"/>
                  </a:cubicBezTo>
                  <a:cubicBezTo>
                    <a:pt x="1258" y="5731"/>
                    <a:pt x="1849" y="5731"/>
                    <a:pt x="2626" y="5768"/>
                  </a:cubicBezTo>
                  <a:lnTo>
                    <a:pt x="5435" y="5768"/>
                  </a:lnTo>
                  <a:cubicBezTo>
                    <a:pt x="10278" y="5768"/>
                    <a:pt x="17118" y="5657"/>
                    <a:pt x="17118" y="5657"/>
                  </a:cubicBezTo>
                  <a:cubicBezTo>
                    <a:pt x="17229" y="5657"/>
                    <a:pt x="17303" y="5620"/>
                    <a:pt x="17340" y="5546"/>
                  </a:cubicBezTo>
                  <a:cubicBezTo>
                    <a:pt x="17414" y="5509"/>
                    <a:pt x="17451" y="5398"/>
                    <a:pt x="17414" y="5324"/>
                  </a:cubicBezTo>
                  <a:lnTo>
                    <a:pt x="17340" y="3106"/>
                  </a:lnTo>
                  <a:cubicBezTo>
                    <a:pt x="17340" y="2958"/>
                    <a:pt x="17192" y="2810"/>
                    <a:pt x="17044" y="2810"/>
                  </a:cubicBezTo>
                  <a:cubicBezTo>
                    <a:pt x="17044" y="2810"/>
                    <a:pt x="16194" y="2736"/>
                    <a:pt x="15233" y="2662"/>
                  </a:cubicBezTo>
                  <a:cubicBezTo>
                    <a:pt x="14308" y="2588"/>
                    <a:pt x="13310" y="2514"/>
                    <a:pt x="12977" y="2514"/>
                  </a:cubicBezTo>
                  <a:cubicBezTo>
                    <a:pt x="12940" y="2514"/>
                    <a:pt x="12792" y="2477"/>
                    <a:pt x="12645" y="2440"/>
                  </a:cubicBezTo>
                  <a:cubicBezTo>
                    <a:pt x="11425" y="2218"/>
                    <a:pt x="7912" y="1183"/>
                    <a:pt x="6064" y="481"/>
                  </a:cubicBezTo>
                  <a:cubicBezTo>
                    <a:pt x="5103" y="111"/>
                    <a:pt x="4289" y="0"/>
                    <a:pt x="3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1"/>
            <p:cNvSpPr/>
            <p:nvPr/>
          </p:nvSpPr>
          <p:spPr>
            <a:xfrm>
              <a:off x="3642225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4177" y="1"/>
                  </a:moveTo>
                  <a:cubicBezTo>
                    <a:pt x="4110" y="1"/>
                    <a:pt x="4049" y="16"/>
                    <a:pt x="3993" y="50"/>
                  </a:cubicBezTo>
                  <a:cubicBezTo>
                    <a:pt x="3180" y="605"/>
                    <a:pt x="481" y="2934"/>
                    <a:pt x="481" y="2934"/>
                  </a:cubicBezTo>
                  <a:lnTo>
                    <a:pt x="0" y="3821"/>
                  </a:lnTo>
                  <a:lnTo>
                    <a:pt x="2736" y="3821"/>
                  </a:lnTo>
                  <a:cubicBezTo>
                    <a:pt x="3610" y="3821"/>
                    <a:pt x="3995" y="3516"/>
                    <a:pt x="4336" y="3516"/>
                  </a:cubicBezTo>
                  <a:cubicBezTo>
                    <a:pt x="4370" y="3516"/>
                    <a:pt x="4403" y="3519"/>
                    <a:pt x="4437" y="3525"/>
                  </a:cubicBezTo>
                  <a:cubicBezTo>
                    <a:pt x="4843" y="3599"/>
                    <a:pt x="6618" y="3969"/>
                    <a:pt x="6618" y="3969"/>
                  </a:cubicBezTo>
                  <a:cubicBezTo>
                    <a:pt x="6618" y="3969"/>
                    <a:pt x="7321" y="3821"/>
                    <a:pt x="7247" y="3525"/>
                  </a:cubicBezTo>
                  <a:cubicBezTo>
                    <a:pt x="7177" y="3249"/>
                    <a:pt x="5138" y="1"/>
                    <a:pt x="4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1"/>
            <p:cNvSpPr/>
            <p:nvPr/>
          </p:nvSpPr>
          <p:spPr>
            <a:xfrm>
              <a:off x="3634825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4474" y="0"/>
                  </a:moveTo>
                  <a:cubicBezTo>
                    <a:pt x="4363" y="0"/>
                    <a:pt x="4252" y="0"/>
                    <a:pt x="4141" y="74"/>
                  </a:cubicBezTo>
                  <a:cubicBezTo>
                    <a:pt x="3698" y="370"/>
                    <a:pt x="2810" y="1073"/>
                    <a:pt x="2034" y="1738"/>
                  </a:cubicBezTo>
                  <a:cubicBezTo>
                    <a:pt x="1258" y="2403"/>
                    <a:pt x="555" y="2958"/>
                    <a:pt x="555" y="2958"/>
                  </a:cubicBezTo>
                  <a:cubicBezTo>
                    <a:pt x="444" y="3069"/>
                    <a:pt x="407" y="3291"/>
                    <a:pt x="518" y="3402"/>
                  </a:cubicBezTo>
                  <a:cubicBezTo>
                    <a:pt x="578" y="3481"/>
                    <a:pt x="669" y="3518"/>
                    <a:pt x="758" y="3518"/>
                  </a:cubicBezTo>
                  <a:cubicBezTo>
                    <a:pt x="835" y="3518"/>
                    <a:pt x="910" y="3490"/>
                    <a:pt x="962" y="3439"/>
                  </a:cubicBezTo>
                  <a:cubicBezTo>
                    <a:pt x="962" y="3439"/>
                    <a:pt x="1147" y="3291"/>
                    <a:pt x="1405" y="3069"/>
                  </a:cubicBezTo>
                  <a:cubicBezTo>
                    <a:pt x="1812" y="2736"/>
                    <a:pt x="2404" y="2219"/>
                    <a:pt x="2995" y="1701"/>
                  </a:cubicBezTo>
                  <a:cubicBezTo>
                    <a:pt x="3587" y="1220"/>
                    <a:pt x="4178" y="777"/>
                    <a:pt x="4474" y="592"/>
                  </a:cubicBezTo>
                  <a:cubicBezTo>
                    <a:pt x="4511" y="592"/>
                    <a:pt x="4585" y="629"/>
                    <a:pt x="4733" y="703"/>
                  </a:cubicBezTo>
                  <a:cubicBezTo>
                    <a:pt x="4918" y="814"/>
                    <a:pt x="5213" y="1073"/>
                    <a:pt x="5472" y="1405"/>
                  </a:cubicBezTo>
                  <a:cubicBezTo>
                    <a:pt x="5916" y="1849"/>
                    <a:pt x="6360" y="2477"/>
                    <a:pt x="6692" y="2958"/>
                  </a:cubicBezTo>
                  <a:cubicBezTo>
                    <a:pt x="6840" y="3217"/>
                    <a:pt x="6988" y="3439"/>
                    <a:pt x="7099" y="3624"/>
                  </a:cubicBezTo>
                  <a:cubicBezTo>
                    <a:pt x="7136" y="3697"/>
                    <a:pt x="7173" y="3771"/>
                    <a:pt x="7210" y="3808"/>
                  </a:cubicBezTo>
                  <a:lnTo>
                    <a:pt x="7214" y="3817"/>
                  </a:lnTo>
                  <a:lnTo>
                    <a:pt x="7214" y="3817"/>
                  </a:lnTo>
                  <a:cubicBezTo>
                    <a:pt x="7176" y="3850"/>
                    <a:pt x="7111" y="3882"/>
                    <a:pt x="7062" y="3882"/>
                  </a:cubicBezTo>
                  <a:lnTo>
                    <a:pt x="6936" y="3946"/>
                  </a:lnTo>
                  <a:lnTo>
                    <a:pt x="6936" y="3946"/>
                  </a:lnTo>
                  <a:cubicBezTo>
                    <a:pt x="6635" y="3884"/>
                    <a:pt x="5139" y="3579"/>
                    <a:pt x="4807" y="3513"/>
                  </a:cubicBezTo>
                  <a:lnTo>
                    <a:pt x="4659" y="3476"/>
                  </a:lnTo>
                  <a:cubicBezTo>
                    <a:pt x="4363" y="3476"/>
                    <a:pt x="4178" y="3587"/>
                    <a:pt x="3956" y="3660"/>
                  </a:cubicBezTo>
                  <a:cubicBezTo>
                    <a:pt x="3698" y="3734"/>
                    <a:pt x="3439" y="3808"/>
                    <a:pt x="3032" y="3808"/>
                  </a:cubicBezTo>
                  <a:lnTo>
                    <a:pt x="296" y="3808"/>
                  </a:lnTo>
                  <a:cubicBezTo>
                    <a:pt x="148" y="3808"/>
                    <a:pt x="1" y="3919"/>
                    <a:pt x="1" y="4104"/>
                  </a:cubicBezTo>
                  <a:cubicBezTo>
                    <a:pt x="1" y="4289"/>
                    <a:pt x="148" y="4400"/>
                    <a:pt x="296" y="4400"/>
                  </a:cubicBezTo>
                  <a:lnTo>
                    <a:pt x="3032" y="4400"/>
                  </a:lnTo>
                  <a:cubicBezTo>
                    <a:pt x="3513" y="4400"/>
                    <a:pt x="3846" y="4326"/>
                    <a:pt x="4141" y="4252"/>
                  </a:cubicBezTo>
                  <a:cubicBezTo>
                    <a:pt x="4400" y="4141"/>
                    <a:pt x="4585" y="4104"/>
                    <a:pt x="4659" y="4104"/>
                  </a:cubicBezTo>
                  <a:lnTo>
                    <a:pt x="4696" y="4104"/>
                  </a:lnTo>
                  <a:cubicBezTo>
                    <a:pt x="5066" y="4178"/>
                    <a:pt x="6877" y="4548"/>
                    <a:pt x="6877" y="4548"/>
                  </a:cubicBezTo>
                  <a:lnTo>
                    <a:pt x="6988" y="4548"/>
                  </a:lnTo>
                  <a:cubicBezTo>
                    <a:pt x="7025" y="4548"/>
                    <a:pt x="7173" y="4511"/>
                    <a:pt x="7358" y="4437"/>
                  </a:cubicBezTo>
                  <a:cubicBezTo>
                    <a:pt x="7469" y="4400"/>
                    <a:pt x="7543" y="4326"/>
                    <a:pt x="7653" y="4252"/>
                  </a:cubicBezTo>
                  <a:cubicBezTo>
                    <a:pt x="7727" y="4178"/>
                    <a:pt x="7838" y="4030"/>
                    <a:pt x="7838" y="3845"/>
                  </a:cubicBezTo>
                  <a:lnTo>
                    <a:pt x="7838" y="3734"/>
                  </a:lnTo>
                  <a:cubicBezTo>
                    <a:pt x="7801" y="3660"/>
                    <a:pt x="7801" y="3624"/>
                    <a:pt x="7764" y="3587"/>
                  </a:cubicBezTo>
                  <a:cubicBezTo>
                    <a:pt x="7690" y="3402"/>
                    <a:pt x="7506" y="3143"/>
                    <a:pt x="7284" y="2773"/>
                  </a:cubicBezTo>
                  <a:cubicBezTo>
                    <a:pt x="6951" y="2219"/>
                    <a:pt x="6470" y="1553"/>
                    <a:pt x="5990" y="1036"/>
                  </a:cubicBezTo>
                  <a:cubicBezTo>
                    <a:pt x="5731" y="740"/>
                    <a:pt x="5509" y="518"/>
                    <a:pt x="5250" y="296"/>
                  </a:cubicBezTo>
                  <a:cubicBezTo>
                    <a:pt x="4992" y="148"/>
                    <a:pt x="4770" y="0"/>
                    <a:pt x="4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51"/>
            <p:cNvSpPr/>
            <p:nvPr/>
          </p:nvSpPr>
          <p:spPr>
            <a:xfrm>
              <a:off x="4000825" y="3493950"/>
              <a:ext cx="430750" cy="128850"/>
            </a:xfrm>
            <a:custGeom>
              <a:avLst/>
              <a:gdLst/>
              <a:ahLst/>
              <a:cxnLst/>
              <a:rect l="l" t="t" r="r" b="b"/>
              <a:pathLst>
                <a:path w="17230" h="5154" extrusionOk="0">
                  <a:moveTo>
                    <a:pt x="13404" y="0"/>
                  </a:moveTo>
                  <a:cubicBezTo>
                    <a:pt x="12849" y="0"/>
                    <a:pt x="12093" y="101"/>
                    <a:pt x="11166" y="458"/>
                  </a:cubicBezTo>
                  <a:cubicBezTo>
                    <a:pt x="9022" y="1272"/>
                    <a:pt x="4770" y="2492"/>
                    <a:pt x="4142" y="2492"/>
                  </a:cubicBezTo>
                  <a:cubicBezTo>
                    <a:pt x="3550" y="2492"/>
                    <a:pt x="75" y="2788"/>
                    <a:pt x="75" y="2788"/>
                  </a:cubicBezTo>
                  <a:lnTo>
                    <a:pt x="1" y="5006"/>
                  </a:lnTo>
                  <a:cubicBezTo>
                    <a:pt x="1" y="5006"/>
                    <a:pt x="6853" y="5154"/>
                    <a:pt x="11695" y="5154"/>
                  </a:cubicBezTo>
                  <a:cubicBezTo>
                    <a:pt x="14115" y="5154"/>
                    <a:pt x="16034" y="5117"/>
                    <a:pt x="16342" y="5006"/>
                  </a:cubicBezTo>
                  <a:cubicBezTo>
                    <a:pt x="17229" y="4710"/>
                    <a:pt x="16933" y="1789"/>
                    <a:pt x="14493" y="163"/>
                  </a:cubicBezTo>
                  <a:cubicBezTo>
                    <a:pt x="14493" y="163"/>
                    <a:pt x="14111" y="0"/>
                    <a:pt x="13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1"/>
            <p:cNvSpPr/>
            <p:nvPr/>
          </p:nvSpPr>
          <p:spPr>
            <a:xfrm>
              <a:off x="3992525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13753" y="629"/>
                  </a:moveTo>
                  <a:cubicBezTo>
                    <a:pt x="14086" y="629"/>
                    <a:pt x="14345" y="666"/>
                    <a:pt x="14493" y="703"/>
                  </a:cubicBezTo>
                  <a:cubicBezTo>
                    <a:pt x="14567" y="703"/>
                    <a:pt x="14641" y="740"/>
                    <a:pt x="14678" y="740"/>
                  </a:cubicBezTo>
                  <a:cubicBezTo>
                    <a:pt x="15417" y="1220"/>
                    <a:pt x="15971" y="1886"/>
                    <a:pt x="16304" y="2551"/>
                  </a:cubicBezTo>
                  <a:cubicBezTo>
                    <a:pt x="16674" y="3180"/>
                    <a:pt x="16822" y="3808"/>
                    <a:pt x="16822" y="4289"/>
                  </a:cubicBezTo>
                  <a:cubicBezTo>
                    <a:pt x="16822" y="4547"/>
                    <a:pt x="16785" y="4732"/>
                    <a:pt x="16711" y="4880"/>
                  </a:cubicBezTo>
                  <a:cubicBezTo>
                    <a:pt x="16674" y="4991"/>
                    <a:pt x="16600" y="5028"/>
                    <a:pt x="16563" y="5065"/>
                  </a:cubicBezTo>
                  <a:lnTo>
                    <a:pt x="16415" y="5065"/>
                  </a:lnTo>
                  <a:cubicBezTo>
                    <a:pt x="16156" y="5102"/>
                    <a:pt x="15565" y="5139"/>
                    <a:pt x="14788" y="5139"/>
                  </a:cubicBezTo>
                  <a:cubicBezTo>
                    <a:pt x="14049" y="5176"/>
                    <a:pt x="13088" y="5176"/>
                    <a:pt x="12016" y="5176"/>
                  </a:cubicBezTo>
                  <a:cubicBezTo>
                    <a:pt x="9613" y="5176"/>
                    <a:pt x="6692" y="5139"/>
                    <a:pt x="4363" y="5102"/>
                  </a:cubicBezTo>
                  <a:cubicBezTo>
                    <a:pt x="3180" y="5102"/>
                    <a:pt x="2181" y="5065"/>
                    <a:pt x="1479" y="5065"/>
                  </a:cubicBezTo>
                  <a:cubicBezTo>
                    <a:pt x="1119" y="5047"/>
                    <a:pt x="839" y="5038"/>
                    <a:pt x="645" y="5033"/>
                  </a:cubicBezTo>
                  <a:lnTo>
                    <a:pt x="645" y="5033"/>
                  </a:lnTo>
                  <a:lnTo>
                    <a:pt x="726" y="3377"/>
                  </a:lnTo>
                  <a:lnTo>
                    <a:pt x="726" y="3377"/>
                  </a:lnTo>
                  <a:cubicBezTo>
                    <a:pt x="1055" y="3349"/>
                    <a:pt x="1632" y="3301"/>
                    <a:pt x="2255" y="3254"/>
                  </a:cubicBezTo>
                  <a:cubicBezTo>
                    <a:pt x="3180" y="3180"/>
                    <a:pt x="4215" y="3106"/>
                    <a:pt x="4474" y="3106"/>
                  </a:cubicBezTo>
                  <a:cubicBezTo>
                    <a:pt x="4585" y="3106"/>
                    <a:pt x="4732" y="3106"/>
                    <a:pt x="4917" y="3069"/>
                  </a:cubicBezTo>
                  <a:cubicBezTo>
                    <a:pt x="6211" y="2810"/>
                    <a:pt x="9686" y="1775"/>
                    <a:pt x="11609" y="1072"/>
                  </a:cubicBezTo>
                  <a:cubicBezTo>
                    <a:pt x="12496" y="703"/>
                    <a:pt x="13236" y="629"/>
                    <a:pt x="13753" y="629"/>
                  </a:cubicBezTo>
                  <a:close/>
                  <a:moveTo>
                    <a:pt x="13753" y="0"/>
                  </a:moveTo>
                  <a:cubicBezTo>
                    <a:pt x="13162" y="0"/>
                    <a:pt x="12348" y="111"/>
                    <a:pt x="11387" y="481"/>
                  </a:cubicBezTo>
                  <a:cubicBezTo>
                    <a:pt x="10315" y="887"/>
                    <a:pt x="8725" y="1405"/>
                    <a:pt x="7320" y="1812"/>
                  </a:cubicBezTo>
                  <a:cubicBezTo>
                    <a:pt x="6618" y="1997"/>
                    <a:pt x="5952" y="2181"/>
                    <a:pt x="5472" y="2292"/>
                  </a:cubicBezTo>
                  <a:cubicBezTo>
                    <a:pt x="5213" y="2366"/>
                    <a:pt x="4991" y="2403"/>
                    <a:pt x="4806" y="2440"/>
                  </a:cubicBezTo>
                  <a:cubicBezTo>
                    <a:pt x="4622" y="2477"/>
                    <a:pt x="4511" y="2514"/>
                    <a:pt x="4474" y="2514"/>
                  </a:cubicBezTo>
                  <a:cubicBezTo>
                    <a:pt x="4141" y="2514"/>
                    <a:pt x="3143" y="2588"/>
                    <a:pt x="2181" y="2662"/>
                  </a:cubicBezTo>
                  <a:cubicBezTo>
                    <a:pt x="1257" y="2736"/>
                    <a:pt x="407" y="2810"/>
                    <a:pt x="407" y="2810"/>
                  </a:cubicBezTo>
                  <a:cubicBezTo>
                    <a:pt x="222" y="2810"/>
                    <a:pt x="111" y="2958"/>
                    <a:pt x="111" y="3106"/>
                  </a:cubicBezTo>
                  <a:lnTo>
                    <a:pt x="0" y="5324"/>
                  </a:lnTo>
                  <a:cubicBezTo>
                    <a:pt x="0" y="5398"/>
                    <a:pt x="37" y="5509"/>
                    <a:pt x="74" y="5546"/>
                  </a:cubicBezTo>
                  <a:cubicBezTo>
                    <a:pt x="148" y="5620"/>
                    <a:pt x="222" y="5657"/>
                    <a:pt x="296" y="5657"/>
                  </a:cubicBezTo>
                  <a:cubicBezTo>
                    <a:pt x="296" y="5657"/>
                    <a:pt x="7172" y="5768"/>
                    <a:pt x="12016" y="5768"/>
                  </a:cubicBezTo>
                  <a:lnTo>
                    <a:pt x="15121" y="5768"/>
                  </a:lnTo>
                  <a:cubicBezTo>
                    <a:pt x="15565" y="5731"/>
                    <a:pt x="15898" y="5731"/>
                    <a:pt x="16156" y="5731"/>
                  </a:cubicBezTo>
                  <a:cubicBezTo>
                    <a:pt x="16304" y="5694"/>
                    <a:pt x="16415" y="5694"/>
                    <a:pt x="16526" y="5694"/>
                  </a:cubicBezTo>
                  <a:cubicBezTo>
                    <a:pt x="16600" y="5657"/>
                    <a:pt x="16674" y="5657"/>
                    <a:pt x="16748" y="5620"/>
                  </a:cubicBezTo>
                  <a:cubicBezTo>
                    <a:pt x="17007" y="5546"/>
                    <a:pt x="17192" y="5361"/>
                    <a:pt x="17302" y="5102"/>
                  </a:cubicBezTo>
                  <a:cubicBezTo>
                    <a:pt x="17376" y="4880"/>
                    <a:pt x="17450" y="4621"/>
                    <a:pt x="17450" y="4289"/>
                  </a:cubicBezTo>
                  <a:cubicBezTo>
                    <a:pt x="17450" y="3697"/>
                    <a:pt x="17265" y="2958"/>
                    <a:pt x="16859" y="2255"/>
                  </a:cubicBezTo>
                  <a:cubicBezTo>
                    <a:pt x="16452" y="1516"/>
                    <a:pt x="15861" y="776"/>
                    <a:pt x="15010" y="222"/>
                  </a:cubicBezTo>
                  <a:lnTo>
                    <a:pt x="14936" y="185"/>
                  </a:lnTo>
                  <a:cubicBezTo>
                    <a:pt x="14936" y="185"/>
                    <a:pt x="14493" y="0"/>
                    <a:pt x="13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1"/>
            <p:cNvSpPr/>
            <p:nvPr/>
          </p:nvSpPr>
          <p:spPr>
            <a:xfrm>
              <a:off x="3898250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3143" y="1"/>
                  </a:moveTo>
                  <a:cubicBezTo>
                    <a:pt x="2183" y="1"/>
                    <a:pt x="143" y="3249"/>
                    <a:pt x="74" y="3525"/>
                  </a:cubicBezTo>
                  <a:cubicBezTo>
                    <a:pt x="0" y="3821"/>
                    <a:pt x="703" y="3969"/>
                    <a:pt x="703" y="3969"/>
                  </a:cubicBezTo>
                  <a:cubicBezTo>
                    <a:pt x="703" y="3969"/>
                    <a:pt x="2477" y="3599"/>
                    <a:pt x="2884" y="3525"/>
                  </a:cubicBezTo>
                  <a:cubicBezTo>
                    <a:pt x="2918" y="3519"/>
                    <a:pt x="2951" y="3516"/>
                    <a:pt x="2985" y="3516"/>
                  </a:cubicBezTo>
                  <a:cubicBezTo>
                    <a:pt x="3326" y="3516"/>
                    <a:pt x="3711" y="3821"/>
                    <a:pt x="4585" y="3821"/>
                  </a:cubicBezTo>
                  <a:lnTo>
                    <a:pt x="7320" y="3821"/>
                  </a:lnTo>
                  <a:lnTo>
                    <a:pt x="6840" y="2934"/>
                  </a:lnTo>
                  <a:cubicBezTo>
                    <a:pt x="6840" y="2934"/>
                    <a:pt x="4141" y="605"/>
                    <a:pt x="3328" y="50"/>
                  </a:cubicBezTo>
                  <a:cubicBezTo>
                    <a:pt x="3272" y="16"/>
                    <a:pt x="3210" y="1"/>
                    <a:pt x="3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1"/>
            <p:cNvSpPr/>
            <p:nvPr/>
          </p:nvSpPr>
          <p:spPr>
            <a:xfrm>
              <a:off x="3892700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3365" y="0"/>
                  </a:moveTo>
                  <a:cubicBezTo>
                    <a:pt x="3143" y="0"/>
                    <a:pt x="2958" y="74"/>
                    <a:pt x="2810" y="185"/>
                  </a:cubicBezTo>
                  <a:cubicBezTo>
                    <a:pt x="2477" y="370"/>
                    <a:pt x="2182" y="629"/>
                    <a:pt x="1886" y="999"/>
                  </a:cubicBezTo>
                  <a:cubicBezTo>
                    <a:pt x="1442" y="1479"/>
                    <a:pt x="999" y="2108"/>
                    <a:pt x="629" y="2625"/>
                  </a:cubicBezTo>
                  <a:cubicBezTo>
                    <a:pt x="481" y="2884"/>
                    <a:pt x="333" y="3106"/>
                    <a:pt x="222" y="3291"/>
                  </a:cubicBezTo>
                  <a:cubicBezTo>
                    <a:pt x="185" y="3402"/>
                    <a:pt x="111" y="3476"/>
                    <a:pt x="74" y="3550"/>
                  </a:cubicBezTo>
                  <a:cubicBezTo>
                    <a:pt x="37" y="3624"/>
                    <a:pt x="37" y="3660"/>
                    <a:pt x="0" y="3734"/>
                  </a:cubicBezTo>
                  <a:lnTo>
                    <a:pt x="0" y="3845"/>
                  </a:lnTo>
                  <a:cubicBezTo>
                    <a:pt x="0" y="4030"/>
                    <a:pt x="111" y="4178"/>
                    <a:pt x="185" y="4252"/>
                  </a:cubicBezTo>
                  <a:cubicBezTo>
                    <a:pt x="333" y="4400"/>
                    <a:pt x="481" y="4437"/>
                    <a:pt x="629" y="4474"/>
                  </a:cubicBezTo>
                  <a:cubicBezTo>
                    <a:pt x="740" y="4548"/>
                    <a:pt x="851" y="4548"/>
                    <a:pt x="851" y="4548"/>
                  </a:cubicBezTo>
                  <a:lnTo>
                    <a:pt x="962" y="4548"/>
                  </a:lnTo>
                  <a:cubicBezTo>
                    <a:pt x="962" y="4548"/>
                    <a:pt x="2773" y="4178"/>
                    <a:pt x="3143" y="4104"/>
                  </a:cubicBezTo>
                  <a:lnTo>
                    <a:pt x="3180" y="4104"/>
                  </a:lnTo>
                  <a:cubicBezTo>
                    <a:pt x="3254" y="4104"/>
                    <a:pt x="3439" y="4141"/>
                    <a:pt x="3697" y="4252"/>
                  </a:cubicBezTo>
                  <a:cubicBezTo>
                    <a:pt x="3993" y="4326"/>
                    <a:pt x="4326" y="4400"/>
                    <a:pt x="4807" y="4400"/>
                  </a:cubicBezTo>
                  <a:lnTo>
                    <a:pt x="7542" y="4400"/>
                  </a:lnTo>
                  <a:cubicBezTo>
                    <a:pt x="7690" y="4400"/>
                    <a:pt x="7838" y="4289"/>
                    <a:pt x="7838" y="4104"/>
                  </a:cubicBezTo>
                  <a:cubicBezTo>
                    <a:pt x="7838" y="3919"/>
                    <a:pt x="7690" y="3808"/>
                    <a:pt x="7542" y="3808"/>
                  </a:cubicBezTo>
                  <a:lnTo>
                    <a:pt x="4807" y="3808"/>
                  </a:lnTo>
                  <a:cubicBezTo>
                    <a:pt x="4400" y="3808"/>
                    <a:pt x="4141" y="3734"/>
                    <a:pt x="3882" y="3660"/>
                  </a:cubicBezTo>
                  <a:cubicBezTo>
                    <a:pt x="3660" y="3587"/>
                    <a:pt x="3476" y="3476"/>
                    <a:pt x="3180" y="3476"/>
                  </a:cubicBezTo>
                  <a:lnTo>
                    <a:pt x="3032" y="3513"/>
                  </a:lnTo>
                  <a:cubicBezTo>
                    <a:pt x="2699" y="3579"/>
                    <a:pt x="1198" y="3885"/>
                    <a:pt x="902" y="3946"/>
                  </a:cubicBezTo>
                  <a:lnTo>
                    <a:pt x="902" y="3946"/>
                  </a:lnTo>
                  <a:cubicBezTo>
                    <a:pt x="841" y="3930"/>
                    <a:pt x="754" y="3897"/>
                    <a:pt x="703" y="3845"/>
                  </a:cubicBezTo>
                  <a:lnTo>
                    <a:pt x="626" y="3820"/>
                  </a:lnTo>
                  <a:lnTo>
                    <a:pt x="626" y="3820"/>
                  </a:lnTo>
                  <a:cubicBezTo>
                    <a:pt x="645" y="3788"/>
                    <a:pt x="670" y="3747"/>
                    <a:pt x="703" y="3697"/>
                  </a:cubicBezTo>
                  <a:cubicBezTo>
                    <a:pt x="925" y="3291"/>
                    <a:pt x="1442" y="2477"/>
                    <a:pt x="1997" y="1775"/>
                  </a:cubicBezTo>
                  <a:cubicBezTo>
                    <a:pt x="2293" y="1442"/>
                    <a:pt x="2588" y="1146"/>
                    <a:pt x="2810" y="925"/>
                  </a:cubicBezTo>
                  <a:cubicBezTo>
                    <a:pt x="2958" y="814"/>
                    <a:pt x="3069" y="703"/>
                    <a:pt x="3180" y="666"/>
                  </a:cubicBezTo>
                  <a:cubicBezTo>
                    <a:pt x="3254" y="629"/>
                    <a:pt x="3328" y="592"/>
                    <a:pt x="3365" y="592"/>
                  </a:cubicBezTo>
                  <a:cubicBezTo>
                    <a:pt x="3771" y="851"/>
                    <a:pt x="4659" y="1553"/>
                    <a:pt x="5435" y="2219"/>
                  </a:cubicBezTo>
                  <a:cubicBezTo>
                    <a:pt x="5805" y="2514"/>
                    <a:pt x="6174" y="2847"/>
                    <a:pt x="6433" y="3069"/>
                  </a:cubicBezTo>
                  <a:cubicBezTo>
                    <a:pt x="6692" y="3291"/>
                    <a:pt x="6877" y="3439"/>
                    <a:pt x="6877" y="3439"/>
                  </a:cubicBezTo>
                  <a:cubicBezTo>
                    <a:pt x="6928" y="3490"/>
                    <a:pt x="7004" y="3518"/>
                    <a:pt x="7081" y="3518"/>
                  </a:cubicBezTo>
                  <a:cubicBezTo>
                    <a:pt x="7170" y="3518"/>
                    <a:pt x="7261" y="3481"/>
                    <a:pt x="7321" y="3402"/>
                  </a:cubicBezTo>
                  <a:cubicBezTo>
                    <a:pt x="7431" y="3291"/>
                    <a:pt x="7394" y="3069"/>
                    <a:pt x="7284" y="2958"/>
                  </a:cubicBezTo>
                  <a:cubicBezTo>
                    <a:pt x="7284" y="2958"/>
                    <a:pt x="6581" y="2403"/>
                    <a:pt x="5805" y="1738"/>
                  </a:cubicBezTo>
                  <a:cubicBezTo>
                    <a:pt x="5028" y="1073"/>
                    <a:pt x="4141" y="370"/>
                    <a:pt x="3697" y="74"/>
                  </a:cubicBezTo>
                  <a:cubicBezTo>
                    <a:pt x="3587" y="0"/>
                    <a:pt x="3476" y="0"/>
                    <a:pt x="3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1"/>
            <p:cNvSpPr/>
            <p:nvPr/>
          </p:nvSpPr>
          <p:spPr>
            <a:xfrm>
              <a:off x="3581225" y="3885275"/>
              <a:ext cx="489875" cy="212600"/>
            </a:xfrm>
            <a:custGeom>
              <a:avLst/>
              <a:gdLst/>
              <a:ahLst/>
              <a:cxnLst/>
              <a:rect l="l" t="t" r="r" b="b"/>
              <a:pathLst>
                <a:path w="19595" h="8504" extrusionOk="0">
                  <a:moveTo>
                    <a:pt x="0" y="0"/>
                  </a:moveTo>
                  <a:lnTo>
                    <a:pt x="0" y="8504"/>
                  </a:lnTo>
                  <a:lnTo>
                    <a:pt x="19595" y="8504"/>
                  </a:lnTo>
                  <a:lnTo>
                    <a:pt x="195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1"/>
            <p:cNvSpPr/>
            <p:nvPr/>
          </p:nvSpPr>
          <p:spPr>
            <a:xfrm>
              <a:off x="3573825" y="3876950"/>
              <a:ext cx="504675" cy="228325"/>
            </a:xfrm>
            <a:custGeom>
              <a:avLst/>
              <a:gdLst/>
              <a:ahLst/>
              <a:cxnLst/>
              <a:rect l="l" t="t" r="r" b="b"/>
              <a:pathLst>
                <a:path w="20187" h="9133" extrusionOk="0">
                  <a:moveTo>
                    <a:pt x="19558" y="629"/>
                  </a:moveTo>
                  <a:lnTo>
                    <a:pt x="19558" y="8504"/>
                  </a:lnTo>
                  <a:lnTo>
                    <a:pt x="592" y="8504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37" y="149"/>
                    <a:pt x="1" y="223"/>
                    <a:pt x="1" y="333"/>
                  </a:cubicBezTo>
                  <a:lnTo>
                    <a:pt x="1" y="8837"/>
                  </a:lnTo>
                  <a:cubicBezTo>
                    <a:pt x="1" y="8911"/>
                    <a:pt x="37" y="8985"/>
                    <a:pt x="74" y="9022"/>
                  </a:cubicBezTo>
                  <a:cubicBezTo>
                    <a:pt x="148" y="9095"/>
                    <a:pt x="222" y="9132"/>
                    <a:pt x="296" y="9132"/>
                  </a:cubicBezTo>
                  <a:lnTo>
                    <a:pt x="19891" y="9132"/>
                  </a:lnTo>
                  <a:cubicBezTo>
                    <a:pt x="19965" y="9132"/>
                    <a:pt x="20039" y="9095"/>
                    <a:pt x="20113" y="9022"/>
                  </a:cubicBezTo>
                  <a:cubicBezTo>
                    <a:pt x="20149" y="8985"/>
                    <a:pt x="20186" y="8911"/>
                    <a:pt x="20186" y="8837"/>
                  </a:cubicBezTo>
                  <a:lnTo>
                    <a:pt x="20186" y="333"/>
                  </a:lnTo>
                  <a:cubicBezTo>
                    <a:pt x="20186" y="223"/>
                    <a:pt x="20149" y="149"/>
                    <a:pt x="20113" y="112"/>
                  </a:cubicBezTo>
                  <a:cubicBezTo>
                    <a:pt x="20039" y="38"/>
                    <a:pt x="19965" y="1"/>
                    <a:pt x="19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1"/>
            <p:cNvSpPr/>
            <p:nvPr/>
          </p:nvSpPr>
          <p:spPr>
            <a:xfrm>
              <a:off x="3618200" y="3864350"/>
              <a:ext cx="183950" cy="157000"/>
            </a:xfrm>
            <a:custGeom>
              <a:avLst/>
              <a:gdLst/>
              <a:ahLst/>
              <a:cxnLst/>
              <a:rect l="l" t="t" r="r" b="b"/>
              <a:pathLst>
                <a:path w="7358" h="6280" extrusionOk="0">
                  <a:moveTo>
                    <a:pt x="306" y="1"/>
                  </a:moveTo>
                  <a:cubicBezTo>
                    <a:pt x="185" y="1"/>
                    <a:pt x="66" y="93"/>
                    <a:pt x="37" y="209"/>
                  </a:cubicBezTo>
                  <a:cubicBezTo>
                    <a:pt x="0" y="394"/>
                    <a:pt x="74" y="542"/>
                    <a:pt x="259" y="616"/>
                  </a:cubicBezTo>
                  <a:lnTo>
                    <a:pt x="296" y="616"/>
                  </a:lnTo>
                  <a:cubicBezTo>
                    <a:pt x="592" y="690"/>
                    <a:pt x="1997" y="1133"/>
                    <a:pt x="3401" y="2021"/>
                  </a:cubicBezTo>
                  <a:cubicBezTo>
                    <a:pt x="4843" y="2908"/>
                    <a:pt x="6285" y="4239"/>
                    <a:pt x="6729" y="6050"/>
                  </a:cubicBezTo>
                  <a:cubicBezTo>
                    <a:pt x="6761" y="6179"/>
                    <a:pt x="6905" y="6279"/>
                    <a:pt x="7039" y="6279"/>
                  </a:cubicBezTo>
                  <a:cubicBezTo>
                    <a:pt x="7059" y="6279"/>
                    <a:pt x="7079" y="6277"/>
                    <a:pt x="7098" y="6272"/>
                  </a:cubicBezTo>
                  <a:cubicBezTo>
                    <a:pt x="7283" y="6235"/>
                    <a:pt x="7357" y="6050"/>
                    <a:pt x="7320" y="5902"/>
                  </a:cubicBezTo>
                  <a:cubicBezTo>
                    <a:pt x="6766" y="3721"/>
                    <a:pt x="5028" y="2242"/>
                    <a:pt x="3438" y="1318"/>
                  </a:cubicBezTo>
                  <a:cubicBezTo>
                    <a:pt x="1849" y="394"/>
                    <a:pt x="407" y="24"/>
                    <a:pt x="407" y="24"/>
                  </a:cubicBezTo>
                  <a:cubicBezTo>
                    <a:pt x="374" y="8"/>
                    <a:pt x="340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1"/>
            <p:cNvSpPr/>
            <p:nvPr/>
          </p:nvSpPr>
          <p:spPr>
            <a:xfrm>
              <a:off x="3875125" y="3876950"/>
              <a:ext cx="171025" cy="137975"/>
            </a:xfrm>
            <a:custGeom>
              <a:avLst/>
              <a:gdLst/>
              <a:ahLst/>
              <a:cxnLst/>
              <a:rect l="l" t="t" r="r" b="b"/>
              <a:pathLst>
                <a:path w="6841" h="5519" extrusionOk="0">
                  <a:moveTo>
                    <a:pt x="6434" y="1"/>
                  </a:moveTo>
                  <a:cubicBezTo>
                    <a:pt x="6064" y="1"/>
                    <a:pt x="4844" y="75"/>
                    <a:pt x="3513" y="740"/>
                  </a:cubicBezTo>
                  <a:cubicBezTo>
                    <a:pt x="2182" y="1406"/>
                    <a:pt x="777" y="2700"/>
                    <a:pt x="75" y="5140"/>
                  </a:cubicBezTo>
                  <a:cubicBezTo>
                    <a:pt x="1" y="5288"/>
                    <a:pt x="112" y="5472"/>
                    <a:pt x="260" y="5509"/>
                  </a:cubicBezTo>
                  <a:cubicBezTo>
                    <a:pt x="291" y="5516"/>
                    <a:pt x="320" y="5519"/>
                    <a:pt x="349" y="5519"/>
                  </a:cubicBezTo>
                  <a:cubicBezTo>
                    <a:pt x="492" y="5519"/>
                    <a:pt x="605" y="5442"/>
                    <a:pt x="666" y="5288"/>
                  </a:cubicBezTo>
                  <a:cubicBezTo>
                    <a:pt x="1332" y="3032"/>
                    <a:pt x="2589" y="1886"/>
                    <a:pt x="3809" y="1295"/>
                  </a:cubicBezTo>
                  <a:cubicBezTo>
                    <a:pt x="4992" y="666"/>
                    <a:pt x="6101" y="629"/>
                    <a:pt x="6434" y="629"/>
                  </a:cubicBezTo>
                  <a:lnTo>
                    <a:pt x="6508" y="629"/>
                  </a:lnTo>
                  <a:cubicBezTo>
                    <a:pt x="6693" y="629"/>
                    <a:pt x="6840" y="518"/>
                    <a:pt x="6840" y="333"/>
                  </a:cubicBezTo>
                  <a:cubicBezTo>
                    <a:pt x="6840" y="149"/>
                    <a:pt x="6730" y="1"/>
                    <a:pt x="6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1"/>
            <p:cNvSpPr/>
            <p:nvPr/>
          </p:nvSpPr>
          <p:spPr>
            <a:xfrm>
              <a:off x="3388050" y="3841775"/>
              <a:ext cx="297625" cy="1110125"/>
            </a:xfrm>
            <a:custGeom>
              <a:avLst/>
              <a:gdLst/>
              <a:ahLst/>
              <a:cxnLst/>
              <a:rect l="l" t="t" r="r" b="b"/>
              <a:pathLst>
                <a:path w="11905" h="44405" extrusionOk="0">
                  <a:moveTo>
                    <a:pt x="5814" y="0"/>
                  </a:moveTo>
                  <a:cubicBezTo>
                    <a:pt x="5175" y="0"/>
                    <a:pt x="4518" y="122"/>
                    <a:pt x="3845" y="446"/>
                  </a:cubicBezTo>
                  <a:cubicBezTo>
                    <a:pt x="0" y="2221"/>
                    <a:pt x="3771" y="44405"/>
                    <a:pt x="3771" y="44405"/>
                  </a:cubicBezTo>
                  <a:lnTo>
                    <a:pt x="6877" y="44405"/>
                  </a:lnTo>
                  <a:cubicBezTo>
                    <a:pt x="6877" y="44405"/>
                    <a:pt x="10907" y="19486"/>
                    <a:pt x="11720" y="6621"/>
                  </a:cubicBezTo>
                  <a:cubicBezTo>
                    <a:pt x="11905" y="3478"/>
                    <a:pt x="9835" y="594"/>
                    <a:pt x="6729" y="77"/>
                  </a:cubicBezTo>
                  <a:cubicBezTo>
                    <a:pt x="6428" y="29"/>
                    <a:pt x="6123" y="0"/>
                    <a:pt x="58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1"/>
            <p:cNvSpPr/>
            <p:nvPr/>
          </p:nvSpPr>
          <p:spPr>
            <a:xfrm>
              <a:off x="3433325" y="3834450"/>
              <a:ext cx="256050" cy="1124850"/>
            </a:xfrm>
            <a:custGeom>
              <a:avLst/>
              <a:gdLst/>
              <a:ahLst/>
              <a:cxnLst/>
              <a:rect l="l" t="t" r="r" b="b"/>
              <a:pathLst>
                <a:path w="10242" h="44994" extrusionOk="0">
                  <a:moveTo>
                    <a:pt x="4031" y="592"/>
                  </a:moveTo>
                  <a:cubicBezTo>
                    <a:pt x="4327" y="592"/>
                    <a:pt x="4585" y="629"/>
                    <a:pt x="4881" y="666"/>
                  </a:cubicBezTo>
                  <a:cubicBezTo>
                    <a:pt x="7654" y="1146"/>
                    <a:pt x="9613" y="3697"/>
                    <a:pt x="9613" y="6507"/>
                  </a:cubicBezTo>
                  <a:cubicBezTo>
                    <a:pt x="9613" y="6618"/>
                    <a:pt x="9613" y="6766"/>
                    <a:pt x="9613" y="6877"/>
                  </a:cubicBezTo>
                  <a:cubicBezTo>
                    <a:pt x="9207" y="13310"/>
                    <a:pt x="7987" y="22737"/>
                    <a:pt x="6878" y="30575"/>
                  </a:cubicBezTo>
                  <a:cubicBezTo>
                    <a:pt x="6323" y="34494"/>
                    <a:pt x="5768" y="38006"/>
                    <a:pt x="5399" y="40557"/>
                  </a:cubicBezTo>
                  <a:cubicBezTo>
                    <a:pt x="5214" y="41814"/>
                    <a:pt x="5029" y="42849"/>
                    <a:pt x="4918" y="43552"/>
                  </a:cubicBezTo>
                  <a:cubicBezTo>
                    <a:pt x="4859" y="43923"/>
                    <a:pt x="4811" y="44212"/>
                    <a:pt x="4779" y="44402"/>
                  </a:cubicBezTo>
                  <a:lnTo>
                    <a:pt x="2244" y="44402"/>
                  </a:lnTo>
                  <a:cubicBezTo>
                    <a:pt x="2234" y="44266"/>
                    <a:pt x="2215" y="44079"/>
                    <a:pt x="2182" y="43847"/>
                  </a:cubicBezTo>
                  <a:cubicBezTo>
                    <a:pt x="1886" y="40150"/>
                    <a:pt x="629" y="24623"/>
                    <a:pt x="629" y="13236"/>
                  </a:cubicBezTo>
                  <a:cubicBezTo>
                    <a:pt x="629" y="9908"/>
                    <a:pt x="740" y="6951"/>
                    <a:pt x="999" y="4769"/>
                  </a:cubicBezTo>
                  <a:cubicBezTo>
                    <a:pt x="1147" y="3660"/>
                    <a:pt x="1295" y="2736"/>
                    <a:pt x="1517" y="2107"/>
                  </a:cubicBezTo>
                  <a:cubicBezTo>
                    <a:pt x="1628" y="1775"/>
                    <a:pt x="1739" y="1516"/>
                    <a:pt x="1850" y="1331"/>
                  </a:cubicBezTo>
                  <a:cubicBezTo>
                    <a:pt x="1960" y="1146"/>
                    <a:pt x="2108" y="1035"/>
                    <a:pt x="2182" y="998"/>
                  </a:cubicBezTo>
                  <a:cubicBezTo>
                    <a:pt x="2811" y="702"/>
                    <a:pt x="3402" y="592"/>
                    <a:pt x="4031" y="592"/>
                  </a:cubicBezTo>
                  <a:close/>
                  <a:moveTo>
                    <a:pt x="4031" y="0"/>
                  </a:moveTo>
                  <a:cubicBezTo>
                    <a:pt x="3328" y="0"/>
                    <a:pt x="2626" y="111"/>
                    <a:pt x="1923" y="444"/>
                  </a:cubicBezTo>
                  <a:cubicBezTo>
                    <a:pt x="1702" y="555"/>
                    <a:pt x="1517" y="739"/>
                    <a:pt x="1332" y="998"/>
                  </a:cubicBezTo>
                  <a:cubicBezTo>
                    <a:pt x="1073" y="1442"/>
                    <a:pt x="851" y="2033"/>
                    <a:pt x="703" y="2810"/>
                  </a:cubicBezTo>
                  <a:cubicBezTo>
                    <a:pt x="186" y="5102"/>
                    <a:pt x="1" y="8873"/>
                    <a:pt x="1" y="13236"/>
                  </a:cubicBezTo>
                  <a:cubicBezTo>
                    <a:pt x="1" y="26286"/>
                    <a:pt x="1665" y="44735"/>
                    <a:pt x="1665" y="44735"/>
                  </a:cubicBezTo>
                  <a:cubicBezTo>
                    <a:pt x="1665" y="44882"/>
                    <a:pt x="1813" y="44993"/>
                    <a:pt x="1960" y="44993"/>
                  </a:cubicBezTo>
                  <a:lnTo>
                    <a:pt x="5066" y="44993"/>
                  </a:lnTo>
                  <a:cubicBezTo>
                    <a:pt x="5214" y="44993"/>
                    <a:pt x="5325" y="44882"/>
                    <a:pt x="5362" y="44735"/>
                  </a:cubicBezTo>
                  <a:cubicBezTo>
                    <a:pt x="5362" y="44735"/>
                    <a:pt x="9392" y="19816"/>
                    <a:pt x="10205" y="6914"/>
                  </a:cubicBezTo>
                  <a:cubicBezTo>
                    <a:pt x="10242" y="6766"/>
                    <a:pt x="10242" y="6655"/>
                    <a:pt x="10242" y="6507"/>
                  </a:cubicBezTo>
                  <a:cubicBezTo>
                    <a:pt x="10242" y="3401"/>
                    <a:pt x="8098" y="592"/>
                    <a:pt x="4992" y="74"/>
                  </a:cubicBezTo>
                  <a:cubicBezTo>
                    <a:pt x="4659" y="0"/>
                    <a:pt x="4364" y="0"/>
                    <a:pt x="4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1"/>
            <p:cNvSpPr/>
            <p:nvPr/>
          </p:nvSpPr>
          <p:spPr>
            <a:xfrm>
              <a:off x="3374175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3994" y="1"/>
                  </a:moveTo>
                  <a:lnTo>
                    <a:pt x="3069" y="3920"/>
                  </a:lnTo>
                  <a:lnTo>
                    <a:pt x="1" y="5879"/>
                  </a:lnTo>
                  <a:lnTo>
                    <a:pt x="7839" y="5879"/>
                  </a:lnTo>
                  <a:lnTo>
                    <a:pt x="79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1"/>
            <p:cNvSpPr/>
            <p:nvPr/>
          </p:nvSpPr>
          <p:spPr>
            <a:xfrm>
              <a:off x="336587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7986" y="592"/>
                  </a:moveTo>
                  <a:lnTo>
                    <a:pt x="7875" y="5842"/>
                  </a:lnTo>
                  <a:lnTo>
                    <a:pt x="1405" y="5842"/>
                  </a:lnTo>
                  <a:lnTo>
                    <a:pt x="3586" y="4474"/>
                  </a:lnTo>
                  <a:cubicBezTo>
                    <a:pt x="3623" y="4437"/>
                    <a:pt x="3697" y="4363"/>
                    <a:pt x="3697" y="4289"/>
                  </a:cubicBezTo>
                  <a:lnTo>
                    <a:pt x="4569" y="592"/>
                  </a:lnTo>
                  <a:close/>
                  <a:moveTo>
                    <a:pt x="4326" y="1"/>
                  </a:moveTo>
                  <a:cubicBezTo>
                    <a:pt x="4178" y="1"/>
                    <a:pt x="4067" y="75"/>
                    <a:pt x="4030" y="223"/>
                  </a:cubicBezTo>
                  <a:lnTo>
                    <a:pt x="3143" y="4031"/>
                  </a:lnTo>
                  <a:lnTo>
                    <a:pt x="148" y="5916"/>
                  </a:lnTo>
                  <a:cubicBezTo>
                    <a:pt x="37" y="5990"/>
                    <a:pt x="0" y="6138"/>
                    <a:pt x="37" y="6249"/>
                  </a:cubicBezTo>
                  <a:cubicBezTo>
                    <a:pt x="74" y="6397"/>
                    <a:pt x="185" y="6471"/>
                    <a:pt x="333" y="6471"/>
                  </a:cubicBezTo>
                  <a:lnTo>
                    <a:pt x="8171" y="6471"/>
                  </a:lnTo>
                  <a:cubicBezTo>
                    <a:pt x="8319" y="6471"/>
                    <a:pt x="8466" y="6323"/>
                    <a:pt x="8466" y="6175"/>
                  </a:cubicBezTo>
                  <a:lnTo>
                    <a:pt x="8614" y="297"/>
                  </a:lnTo>
                  <a:cubicBezTo>
                    <a:pt x="8614" y="223"/>
                    <a:pt x="8577" y="149"/>
                    <a:pt x="8503" y="75"/>
                  </a:cubicBezTo>
                  <a:cubicBezTo>
                    <a:pt x="8466" y="38"/>
                    <a:pt x="8355" y="1"/>
                    <a:pt x="8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1"/>
            <p:cNvSpPr/>
            <p:nvPr/>
          </p:nvSpPr>
          <p:spPr>
            <a:xfrm>
              <a:off x="345090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868" y="1"/>
                  </a:moveTo>
                  <a:cubicBezTo>
                    <a:pt x="871" y="1"/>
                    <a:pt x="0" y="560"/>
                    <a:pt x="0" y="560"/>
                  </a:cubicBezTo>
                  <a:lnTo>
                    <a:pt x="3365" y="560"/>
                  </a:lnTo>
                  <a:cubicBezTo>
                    <a:pt x="2896" y="141"/>
                    <a:pt x="2367" y="1"/>
                    <a:pt x="18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/>
            <p:cNvSpPr/>
            <p:nvPr/>
          </p:nvSpPr>
          <p:spPr>
            <a:xfrm>
              <a:off x="344257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2219" y="0"/>
                  </a:moveTo>
                  <a:cubicBezTo>
                    <a:pt x="1110" y="37"/>
                    <a:pt x="186" y="629"/>
                    <a:pt x="186" y="629"/>
                  </a:cubicBezTo>
                  <a:cubicBezTo>
                    <a:pt x="38" y="703"/>
                    <a:pt x="1" y="888"/>
                    <a:pt x="75" y="1035"/>
                  </a:cubicBezTo>
                  <a:cubicBezTo>
                    <a:pt x="149" y="1134"/>
                    <a:pt x="255" y="1183"/>
                    <a:pt x="362" y="1183"/>
                  </a:cubicBezTo>
                  <a:cubicBezTo>
                    <a:pt x="416" y="1183"/>
                    <a:pt x="469" y="1171"/>
                    <a:pt x="518" y="1146"/>
                  </a:cubicBezTo>
                  <a:cubicBezTo>
                    <a:pt x="592" y="1072"/>
                    <a:pt x="1369" y="629"/>
                    <a:pt x="2219" y="629"/>
                  </a:cubicBezTo>
                  <a:cubicBezTo>
                    <a:pt x="2626" y="629"/>
                    <a:pt x="3069" y="740"/>
                    <a:pt x="3476" y="1109"/>
                  </a:cubicBezTo>
                  <a:cubicBezTo>
                    <a:pt x="3545" y="1161"/>
                    <a:pt x="3621" y="1188"/>
                    <a:pt x="3695" y="1188"/>
                  </a:cubicBezTo>
                  <a:cubicBezTo>
                    <a:pt x="3779" y="1188"/>
                    <a:pt x="3860" y="1152"/>
                    <a:pt x="3920" y="1072"/>
                  </a:cubicBezTo>
                  <a:cubicBezTo>
                    <a:pt x="4030" y="961"/>
                    <a:pt x="4030" y="777"/>
                    <a:pt x="3883" y="666"/>
                  </a:cubicBezTo>
                  <a:cubicBezTo>
                    <a:pt x="3365" y="185"/>
                    <a:pt x="2737" y="0"/>
                    <a:pt x="2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1"/>
            <p:cNvSpPr/>
            <p:nvPr/>
          </p:nvSpPr>
          <p:spPr>
            <a:xfrm>
              <a:off x="3998975" y="3841775"/>
              <a:ext cx="297650" cy="1110125"/>
            </a:xfrm>
            <a:custGeom>
              <a:avLst/>
              <a:gdLst/>
              <a:ahLst/>
              <a:cxnLst/>
              <a:rect l="l" t="t" r="r" b="b"/>
              <a:pathLst>
                <a:path w="11906" h="44405" extrusionOk="0">
                  <a:moveTo>
                    <a:pt x="6079" y="0"/>
                  </a:moveTo>
                  <a:cubicBezTo>
                    <a:pt x="5766" y="0"/>
                    <a:pt x="5453" y="29"/>
                    <a:pt x="5140" y="77"/>
                  </a:cubicBezTo>
                  <a:cubicBezTo>
                    <a:pt x="2071" y="594"/>
                    <a:pt x="1" y="3478"/>
                    <a:pt x="186" y="6621"/>
                  </a:cubicBezTo>
                  <a:cubicBezTo>
                    <a:pt x="999" y="19486"/>
                    <a:pt x="5029" y="44405"/>
                    <a:pt x="5029" y="44405"/>
                  </a:cubicBezTo>
                  <a:lnTo>
                    <a:pt x="8135" y="44405"/>
                  </a:lnTo>
                  <a:cubicBezTo>
                    <a:pt x="8135" y="44405"/>
                    <a:pt x="11906" y="2221"/>
                    <a:pt x="8024" y="446"/>
                  </a:cubicBezTo>
                  <a:cubicBezTo>
                    <a:pt x="7375" y="122"/>
                    <a:pt x="6727" y="0"/>
                    <a:pt x="60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1"/>
            <p:cNvSpPr/>
            <p:nvPr/>
          </p:nvSpPr>
          <p:spPr>
            <a:xfrm>
              <a:off x="3995300" y="3834450"/>
              <a:ext cx="256025" cy="1124850"/>
            </a:xfrm>
            <a:custGeom>
              <a:avLst/>
              <a:gdLst/>
              <a:ahLst/>
              <a:cxnLst/>
              <a:rect l="l" t="t" r="r" b="b"/>
              <a:pathLst>
                <a:path w="10241" h="44994" extrusionOk="0">
                  <a:moveTo>
                    <a:pt x="6211" y="592"/>
                  </a:moveTo>
                  <a:cubicBezTo>
                    <a:pt x="6803" y="592"/>
                    <a:pt x="7431" y="702"/>
                    <a:pt x="8060" y="998"/>
                  </a:cubicBezTo>
                  <a:cubicBezTo>
                    <a:pt x="8134" y="1035"/>
                    <a:pt x="8245" y="1146"/>
                    <a:pt x="8355" y="1331"/>
                  </a:cubicBezTo>
                  <a:cubicBezTo>
                    <a:pt x="8577" y="1664"/>
                    <a:pt x="8762" y="2218"/>
                    <a:pt x="8947" y="2921"/>
                  </a:cubicBezTo>
                  <a:cubicBezTo>
                    <a:pt x="9428" y="5139"/>
                    <a:pt x="9612" y="8873"/>
                    <a:pt x="9612" y="13236"/>
                  </a:cubicBezTo>
                  <a:cubicBezTo>
                    <a:pt x="9612" y="19742"/>
                    <a:pt x="9206" y="27580"/>
                    <a:pt x="8799" y="33828"/>
                  </a:cubicBezTo>
                  <a:cubicBezTo>
                    <a:pt x="8577" y="36934"/>
                    <a:pt x="8392" y="39670"/>
                    <a:pt x="8208" y="41592"/>
                  </a:cubicBezTo>
                  <a:cubicBezTo>
                    <a:pt x="8134" y="42553"/>
                    <a:pt x="8097" y="43330"/>
                    <a:pt x="8023" y="43847"/>
                  </a:cubicBezTo>
                  <a:cubicBezTo>
                    <a:pt x="8006" y="44079"/>
                    <a:pt x="7990" y="44266"/>
                    <a:pt x="7976" y="44402"/>
                  </a:cubicBezTo>
                  <a:lnTo>
                    <a:pt x="5443" y="44402"/>
                  </a:lnTo>
                  <a:cubicBezTo>
                    <a:pt x="5421" y="44212"/>
                    <a:pt x="5383" y="43923"/>
                    <a:pt x="5324" y="43552"/>
                  </a:cubicBezTo>
                  <a:cubicBezTo>
                    <a:pt x="4511" y="38597"/>
                    <a:pt x="1331" y="18116"/>
                    <a:pt x="629" y="6877"/>
                  </a:cubicBezTo>
                  <a:cubicBezTo>
                    <a:pt x="629" y="6766"/>
                    <a:pt x="629" y="6618"/>
                    <a:pt x="629" y="6507"/>
                  </a:cubicBezTo>
                  <a:cubicBezTo>
                    <a:pt x="629" y="3697"/>
                    <a:pt x="2588" y="1146"/>
                    <a:pt x="5361" y="666"/>
                  </a:cubicBezTo>
                  <a:cubicBezTo>
                    <a:pt x="5620" y="629"/>
                    <a:pt x="5915" y="592"/>
                    <a:pt x="6211" y="592"/>
                  </a:cubicBezTo>
                  <a:close/>
                  <a:moveTo>
                    <a:pt x="6211" y="0"/>
                  </a:moveTo>
                  <a:cubicBezTo>
                    <a:pt x="5878" y="0"/>
                    <a:pt x="5546" y="0"/>
                    <a:pt x="5250" y="74"/>
                  </a:cubicBezTo>
                  <a:cubicBezTo>
                    <a:pt x="2144" y="592"/>
                    <a:pt x="0" y="3401"/>
                    <a:pt x="0" y="6507"/>
                  </a:cubicBezTo>
                  <a:cubicBezTo>
                    <a:pt x="0" y="6655"/>
                    <a:pt x="0" y="6766"/>
                    <a:pt x="37" y="6914"/>
                  </a:cubicBezTo>
                  <a:cubicBezTo>
                    <a:pt x="813" y="19816"/>
                    <a:pt x="4880" y="44735"/>
                    <a:pt x="4880" y="44735"/>
                  </a:cubicBezTo>
                  <a:cubicBezTo>
                    <a:pt x="4917" y="44882"/>
                    <a:pt x="5028" y="44993"/>
                    <a:pt x="5176" y="44993"/>
                  </a:cubicBezTo>
                  <a:lnTo>
                    <a:pt x="8282" y="44993"/>
                  </a:lnTo>
                  <a:cubicBezTo>
                    <a:pt x="8429" y="44993"/>
                    <a:pt x="8577" y="44882"/>
                    <a:pt x="8577" y="44735"/>
                  </a:cubicBezTo>
                  <a:cubicBezTo>
                    <a:pt x="8577" y="44735"/>
                    <a:pt x="10241" y="26286"/>
                    <a:pt x="10241" y="13236"/>
                  </a:cubicBezTo>
                  <a:cubicBezTo>
                    <a:pt x="10241" y="9908"/>
                    <a:pt x="10130" y="6914"/>
                    <a:pt x="9834" y="4695"/>
                  </a:cubicBezTo>
                  <a:cubicBezTo>
                    <a:pt x="9723" y="3549"/>
                    <a:pt x="9539" y="2625"/>
                    <a:pt x="9317" y="1923"/>
                  </a:cubicBezTo>
                  <a:cubicBezTo>
                    <a:pt x="9169" y="1553"/>
                    <a:pt x="9058" y="1257"/>
                    <a:pt x="8910" y="998"/>
                  </a:cubicBezTo>
                  <a:cubicBezTo>
                    <a:pt x="8725" y="739"/>
                    <a:pt x="8540" y="555"/>
                    <a:pt x="8318" y="444"/>
                  </a:cubicBezTo>
                  <a:cubicBezTo>
                    <a:pt x="7616" y="111"/>
                    <a:pt x="6877" y="0"/>
                    <a:pt x="6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1"/>
            <p:cNvSpPr/>
            <p:nvPr/>
          </p:nvSpPr>
          <p:spPr>
            <a:xfrm>
              <a:off x="4111750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0" y="1"/>
                  </a:moveTo>
                  <a:lnTo>
                    <a:pt x="111" y="5879"/>
                  </a:lnTo>
                  <a:lnTo>
                    <a:pt x="7949" y="5879"/>
                  </a:lnTo>
                  <a:lnTo>
                    <a:pt x="4881" y="3920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1"/>
            <p:cNvSpPr/>
            <p:nvPr/>
          </p:nvSpPr>
          <p:spPr>
            <a:xfrm>
              <a:off x="410342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4046" y="592"/>
                  </a:moveTo>
                  <a:lnTo>
                    <a:pt x="4918" y="4289"/>
                  </a:lnTo>
                  <a:cubicBezTo>
                    <a:pt x="4918" y="4363"/>
                    <a:pt x="4955" y="4437"/>
                    <a:pt x="5029" y="4474"/>
                  </a:cubicBezTo>
                  <a:lnTo>
                    <a:pt x="7210" y="5842"/>
                  </a:lnTo>
                  <a:lnTo>
                    <a:pt x="740" y="5842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9" y="38"/>
                    <a:pt x="112" y="75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49" y="6175"/>
                  </a:lnTo>
                  <a:cubicBezTo>
                    <a:pt x="149" y="6323"/>
                    <a:pt x="296" y="6471"/>
                    <a:pt x="444" y="6471"/>
                  </a:cubicBezTo>
                  <a:lnTo>
                    <a:pt x="8282" y="6471"/>
                  </a:lnTo>
                  <a:cubicBezTo>
                    <a:pt x="8430" y="6471"/>
                    <a:pt x="8541" y="6397"/>
                    <a:pt x="8578" y="6249"/>
                  </a:cubicBezTo>
                  <a:cubicBezTo>
                    <a:pt x="8615" y="6138"/>
                    <a:pt x="8541" y="5990"/>
                    <a:pt x="8430" y="5916"/>
                  </a:cubicBezTo>
                  <a:lnTo>
                    <a:pt x="5472" y="4031"/>
                  </a:lnTo>
                  <a:lnTo>
                    <a:pt x="4585" y="223"/>
                  </a:lnTo>
                  <a:cubicBezTo>
                    <a:pt x="4548" y="75"/>
                    <a:pt x="4437" y="1"/>
                    <a:pt x="4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1"/>
            <p:cNvSpPr/>
            <p:nvPr/>
          </p:nvSpPr>
          <p:spPr>
            <a:xfrm>
              <a:off x="414965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497" y="1"/>
                  </a:moveTo>
                  <a:cubicBezTo>
                    <a:pt x="998" y="1"/>
                    <a:pt x="468" y="141"/>
                    <a:pt x="0" y="560"/>
                  </a:cubicBezTo>
                  <a:lnTo>
                    <a:pt x="3365" y="560"/>
                  </a:lnTo>
                  <a:cubicBezTo>
                    <a:pt x="3365" y="560"/>
                    <a:pt x="2494" y="1"/>
                    <a:pt x="14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1"/>
            <p:cNvSpPr/>
            <p:nvPr/>
          </p:nvSpPr>
          <p:spPr>
            <a:xfrm>
              <a:off x="414132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1812" y="0"/>
                  </a:moveTo>
                  <a:cubicBezTo>
                    <a:pt x="1257" y="0"/>
                    <a:pt x="666" y="185"/>
                    <a:pt x="111" y="666"/>
                  </a:cubicBezTo>
                  <a:cubicBezTo>
                    <a:pt x="0" y="777"/>
                    <a:pt x="0" y="961"/>
                    <a:pt x="111" y="1072"/>
                  </a:cubicBezTo>
                  <a:cubicBezTo>
                    <a:pt x="171" y="1152"/>
                    <a:pt x="251" y="1188"/>
                    <a:pt x="331" y="1188"/>
                  </a:cubicBezTo>
                  <a:cubicBezTo>
                    <a:pt x="399" y="1188"/>
                    <a:pt x="467" y="1161"/>
                    <a:pt x="518" y="1109"/>
                  </a:cubicBezTo>
                  <a:cubicBezTo>
                    <a:pt x="925" y="740"/>
                    <a:pt x="1368" y="629"/>
                    <a:pt x="1812" y="629"/>
                  </a:cubicBezTo>
                  <a:cubicBezTo>
                    <a:pt x="2256" y="629"/>
                    <a:pt x="2699" y="740"/>
                    <a:pt x="2995" y="888"/>
                  </a:cubicBezTo>
                  <a:cubicBezTo>
                    <a:pt x="3180" y="961"/>
                    <a:pt x="3291" y="998"/>
                    <a:pt x="3402" y="1072"/>
                  </a:cubicBezTo>
                  <a:lnTo>
                    <a:pt x="3476" y="1109"/>
                  </a:lnTo>
                  <a:lnTo>
                    <a:pt x="3513" y="1146"/>
                  </a:lnTo>
                  <a:cubicBezTo>
                    <a:pt x="3562" y="1171"/>
                    <a:pt x="3615" y="1183"/>
                    <a:pt x="3669" y="1183"/>
                  </a:cubicBezTo>
                  <a:cubicBezTo>
                    <a:pt x="3776" y="1183"/>
                    <a:pt x="3882" y="1134"/>
                    <a:pt x="3956" y="1035"/>
                  </a:cubicBezTo>
                  <a:cubicBezTo>
                    <a:pt x="4030" y="888"/>
                    <a:pt x="3993" y="703"/>
                    <a:pt x="3845" y="629"/>
                  </a:cubicBezTo>
                  <a:cubicBezTo>
                    <a:pt x="3808" y="629"/>
                    <a:pt x="2921" y="37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1"/>
            <p:cNvSpPr/>
            <p:nvPr/>
          </p:nvSpPr>
          <p:spPr>
            <a:xfrm>
              <a:off x="46053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518" y="1"/>
                  </a:moveTo>
                  <a:cubicBezTo>
                    <a:pt x="223" y="1"/>
                    <a:pt x="1" y="333"/>
                    <a:pt x="149" y="592"/>
                  </a:cubicBezTo>
                  <a:lnTo>
                    <a:pt x="6175" y="14345"/>
                  </a:lnTo>
                  <a:cubicBezTo>
                    <a:pt x="6249" y="14493"/>
                    <a:pt x="6397" y="14604"/>
                    <a:pt x="6544" y="14604"/>
                  </a:cubicBezTo>
                  <a:lnTo>
                    <a:pt x="28320" y="14604"/>
                  </a:lnTo>
                  <a:cubicBezTo>
                    <a:pt x="28653" y="14604"/>
                    <a:pt x="28838" y="14271"/>
                    <a:pt x="28727" y="14013"/>
                  </a:cubicBezTo>
                  <a:lnTo>
                    <a:pt x="22701" y="259"/>
                  </a:lnTo>
                  <a:cubicBezTo>
                    <a:pt x="22627" y="112"/>
                    <a:pt x="22479" y="1"/>
                    <a:pt x="22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1"/>
            <p:cNvSpPr/>
            <p:nvPr/>
          </p:nvSpPr>
          <p:spPr>
            <a:xfrm>
              <a:off x="4599750" y="3240125"/>
              <a:ext cx="732050" cy="379900"/>
            </a:xfrm>
            <a:custGeom>
              <a:avLst/>
              <a:gdLst/>
              <a:ahLst/>
              <a:cxnLst/>
              <a:rect l="l" t="t" r="r" b="b"/>
              <a:pathLst>
                <a:path w="29282" h="15196" extrusionOk="0">
                  <a:moveTo>
                    <a:pt x="22516" y="592"/>
                  </a:moveTo>
                  <a:lnTo>
                    <a:pt x="22627" y="666"/>
                  </a:lnTo>
                  <a:lnTo>
                    <a:pt x="28653" y="14419"/>
                  </a:lnTo>
                  <a:lnTo>
                    <a:pt x="28653" y="14456"/>
                  </a:lnTo>
                  <a:lnTo>
                    <a:pt x="28653" y="14567"/>
                  </a:lnTo>
                  <a:lnTo>
                    <a:pt x="28542" y="14604"/>
                  </a:lnTo>
                  <a:lnTo>
                    <a:pt x="6766" y="14604"/>
                  </a:lnTo>
                  <a:lnTo>
                    <a:pt x="6656" y="14530"/>
                  </a:lnTo>
                  <a:lnTo>
                    <a:pt x="629" y="777"/>
                  </a:lnTo>
                  <a:lnTo>
                    <a:pt x="629" y="740"/>
                  </a:lnTo>
                  <a:lnTo>
                    <a:pt x="666" y="629"/>
                  </a:lnTo>
                  <a:lnTo>
                    <a:pt x="740" y="592"/>
                  </a:lnTo>
                  <a:close/>
                  <a:moveTo>
                    <a:pt x="740" y="1"/>
                  </a:moveTo>
                  <a:cubicBezTo>
                    <a:pt x="334" y="1"/>
                    <a:pt x="1" y="334"/>
                    <a:pt x="1" y="740"/>
                  </a:cubicBezTo>
                  <a:cubicBezTo>
                    <a:pt x="1" y="814"/>
                    <a:pt x="38" y="925"/>
                    <a:pt x="75" y="999"/>
                  </a:cubicBezTo>
                  <a:lnTo>
                    <a:pt x="6101" y="14752"/>
                  </a:lnTo>
                  <a:cubicBezTo>
                    <a:pt x="6212" y="15048"/>
                    <a:pt x="6471" y="15196"/>
                    <a:pt x="6766" y="15196"/>
                  </a:cubicBezTo>
                  <a:lnTo>
                    <a:pt x="28542" y="15196"/>
                  </a:lnTo>
                  <a:cubicBezTo>
                    <a:pt x="28986" y="15196"/>
                    <a:pt x="29282" y="14863"/>
                    <a:pt x="29282" y="14456"/>
                  </a:cubicBezTo>
                  <a:cubicBezTo>
                    <a:pt x="29282" y="14382"/>
                    <a:pt x="29282" y="14272"/>
                    <a:pt x="29245" y="14198"/>
                  </a:cubicBezTo>
                  <a:lnTo>
                    <a:pt x="23181" y="445"/>
                  </a:lnTo>
                  <a:cubicBezTo>
                    <a:pt x="23071" y="149"/>
                    <a:pt x="22812" y="1"/>
                    <a:pt x="22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51"/>
            <p:cNvSpPr/>
            <p:nvPr/>
          </p:nvSpPr>
          <p:spPr>
            <a:xfrm>
              <a:off x="4658900" y="3274325"/>
              <a:ext cx="614675" cy="311500"/>
            </a:xfrm>
            <a:custGeom>
              <a:avLst/>
              <a:gdLst/>
              <a:ahLst/>
              <a:cxnLst/>
              <a:rect l="l" t="t" r="r" b="b"/>
              <a:pathLst>
                <a:path w="24587" h="12460" extrusionOk="0">
                  <a:moveTo>
                    <a:pt x="408" y="1"/>
                  </a:moveTo>
                  <a:cubicBezTo>
                    <a:pt x="149" y="1"/>
                    <a:pt x="1" y="260"/>
                    <a:pt x="75" y="518"/>
                  </a:cubicBezTo>
                  <a:lnTo>
                    <a:pt x="5251" y="12238"/>
                  </a:lnTo>
                  <a:cubicBezTo>
                    <a:pt x="5288" y="12386"/>
                    <a:pt x="5436" y="12460"/>
                    <a:pt x="5547" y="12460"/>
                  </a:cubicBezTo>
                  <a:lnTo>
                    <a:pt x="24143" y="12460"/>
                  </a:lnTo>
                  <a:cubicBezTo>
                    <a:pt x="24402" y="12460"/>
                    <a:pt x="24586" y="12201"/>
                    <a:pt x="24476" y="11942"/>
                  </a:cubicBezTo>
                  <a:lnTo>
                    <a:pt x="19337" y="223"/>
                  </a:lnTo>
                  <a:cubicBezTo>
                    <a:pt x="19263" y="75"/>
                    <a:pt x="19152" y="1"/>
                    <a:pt x="19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1"/>
            <p:cNvSpPr/>
            <p:nvPr/>
          </p:nvSpPr>
          <p:spPr>
            <a:xfrm>
              <a:off x="4652450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19262" y="592"/>
                  </a:moveTo>
                  <a:lnTo>
                    <a:pt x="19299" y="629"/>
                  </a:lnTo>
                  <a:lnTo>
                    <a:pt x="24438" y="12385"/>
                  </a:lnTo>
                  <a:lnTo>
                    <a:pt x="24475" y="12385"/>
                  </a:lnTo>
                  <a:lnTo>
                    <a:pt x="24438" y="12422"/>
                  </a:lnTo>
                  <a:lnTo>
                    <a:pt x="24401" y="12459"/>
                  </a:lnTo>
                  <a:lnTo>
                    <a:pt x="5805" y="12459"/>
                  </a:lnTo>
                  <a:lnTo>
                    <a:pt x="5768" y="12422"/>
                  </a:lnTo>
                  <a:lnTo>
                    <a:pt x="629" y="666"/>
                  </a:lnTo>
                  <a:lnTo>
                    <a:pt x="666" y="592"/>
                  </a:lnTo>
                  <a:close/>
                  <a:moveTo>
                    <a:pt x="666" y="0"/>
                  </a:moveTo>
                  <a:cubicBezTo>
                    <a:pt x="296" y="0"/>
                    <a:pt x="0" y="296"/>
                    <a:pt x="0" y="666"/>
                  </a:cubicBezTo>
                  <a:cubicBezTo>
                    <a:pt x="0" y="739"/>
                    <a:pt x="37" y="850"/>
                    <a:pt x="74" y="924"/>
                  </a:cubicBezTo>
                  <a:lnTo>
                    <a:pt x="5213" y="12644"/>
                  </a:lnTo>
                  <a:cubicBezTo>
                    <a:pt x="5324" y="12903"/>
                    <a:pt x="5546" y="13051"/>
                    <a:pt x="5805" y="13051"/>
                  </a:cubicBezTo>
                  <a:lnTo>
                    <a:pt x="24401" y="13051"/>
                  </a:lnTo>
                  <a:cubicBezTo>
                    <a:pt x="24807" y="13051"/>
                    <a:pt x="25066" y="12755"/>
                    <a:pt x="25066" y="12385"/>
                  </a:cubicBezTo>
                  <a:cubicBezTo>
                    <a:pt x="25066" y="12311"/>
                    <a:pt x="25066" y="12200"/>
                    <a:pt x="25029" y="12126"/>
                  </a:cubicBezTo>
                  <a:lnTo>
                    <a:pt x="19890" y="407"/>
                  </a:lnTo>
                  <a:cubicBezTo>
                    <a:pt x="19779" y="148"/>
                    <a:pt x="19521" y="0"/>
                    <a:pt x="19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1"/>
            <p:cNvSpPr/>
            <p:nvPr/>
          </p:nvSpPr>
          <p:spPr>
            <a:xfrm>
              <a:off x="476150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32720" y="1073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1"/>
            <p:cNvSpPr/>
            <p:nvPr/>
          </p:nvSpPr>
          <p:spPr>
            <a:xfrm>
              <a:off x="4754100" y="3582125"/>
              <a:ext cx="832800" cy="42525"/>
            </a:xfrm>
            <a:custGeom>
              <a:avLst/>
              <a:gdLst/>
              <a:ahLst/>
              <a:cxnLst/>
              <a:rect l="l" t="t" r="r" b="b"/>
              <a:pathLst>
                <a:path w="33312" h="1701" extrusionOk="0">
                  <a:moveTo>
                    <a:pt x="32720" y="629"/>
                  </a:moveTo>
                  <a:lnTo>
                    <a:pt x="32720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33016" y="1701"/>
                  </a:lnTo>
                  <a:cubicBezTo>
                    <a:pt x="33090" y="1701"/>
                    <a:pt x="33164" y="1664"/>
                    <a:pt x="33238" y="1590"/>
                  </a:cubicBezTo>
                  <a:cubicBezTo>
                    <a:pt x="33311" y="1553"/>
                    <a:pt x="33311" y="1442"/>
                    <a:pt x="33311" y="1368"/>
                  </a:cubicBezTo>
                  <a:lnTo>
                    <a:pt x="33311" y="296"/>
                  </a:lnTo>
                  <a:cubicBezTo>
                    <a:pt x="33311" y="222"/>
                    <a:pt x="33311" y="148"/>
                    <a:pt x="33238" y="74"/>
                  </a:cubicBezTo>
                  <a:cubicBezTo>
                    <a:pt x="33164" y="37"/>
                    <a:pt x="33090" y="0"/>
                    <a:pt x="33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1"/>
            <p:cNvSpPr/>
            <p:nvPr/>
          </p:nvSpPr>
          <p:spPr>
            <a:xfrm>
              <a:off x="47615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1"/>
            <p:cNvSpPr/>
            <p:nvPr/>
          </p:nvSpPr>
          <p:spPr>
            <a:xfrm>
              <a:off x="4754100" y="3582125"/>
              <a:ext cx="411325" cy="42525"/>
            </a:xfrm>
            <a:custGeom>
              <a:avLst/>
              <a:gdLst/>
              <a:ahLst/>
              <a:cxnLst/>
              <a:rect l="l" t="t" r="r" b="b"/>
              <a:pathLst>
                <a:path w="16453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05" y="1664"/>
                    <a:pt x="16379" y="1590"/>
                  </a:cubicBezTo>
                  <a:cubicBezTo>
                    <a:pt x="16453" y="1553"/>
                    <a:pt x="16453" y="1442"/>
                    <a:pt x="16453" y="1368"/>
                  </a:cubicBezTo>
                  <a:lnTo>
                    <a:pt x="16453" y="296"/>
                  </a:lnTo>
                  <a:cubicBezTo>
                    <a:pt x="16453" y="222"/>
                    <a:pt x="16453" y="148"/>
                    <a:pt x="16379" y="74"/>
                  </a:cubicBezTo>
                  <a:cubicBezTo>
                    <a:pt x="16305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1"/>
            <p:cNvSpPr/>
            <p:nvPr/>
          </p:nvSpPr>
          <p:spPr>
            <a:xfrm>
              <a:off x="48188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53" y="0"/>
                    <a:pt x="1" y="4252"/>
                    <a:pt x="1" y="9502"/>
                  </a:cubicBezTo>
                  <a:cubicBezTo>
                    <a:pt x="1" y="14788"/>
                    <a:pt x="4253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1"/>
            <p:cNvSpPr/>
            <p:nvPr/>
          </p:nvSpPr>
          <p:spPr>
            <a:xfrm>
              <a:off x="48114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48" y="592"/>
                    <a:pt x="14677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7" y="18005"/>
                    <a:pt x="12348" y="19003"/>
                    <a:pt x="9834" y="19003"/>
                  </a:cubicBezTo>
                  <a:cubicBezTo>
                    <a:pt x="7283" y="19003"/>
                    <a:pt x="4991" y="18005"/>
                    <a:pt x="3291" y="16304"/>
                  </a:cubicBezTo>
                  <a:cubicBezTo>
                    <a:pt x="1627" y="14641"/>
                    <a:pt x="629" y="12349"/>
                    <a:pt x="629" y="9798"/>
                  </a:cubicBezTo>
                  <a:cubicBezTo>
                    <a:pt x="629" y="7284"/>
                    <a:pt x="1627" y="4954"/>
                    <a:pt x="3291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1"/>
            <p:cNvSpPr/>
            <p:nvPr/>
          </p:nvSpPr>
          <p:spPr>
            <a:xfrm>
              <a:off x="5000900" y="3058050"/>
              <a:ext cx="93375" cy="306875"/>
            </a:xfrm>
            <a:custGeom>
              <a:avLst/>
              <a:gdLst/>
              <a:ahLst/>
              <a:cxnLst/>
              <a:rect l="l" t="t" r="r" b="b"/>
              <a:pathLst>
                <a:path w="3735" h="12275" extrusionOk="0">
                  <a:moveTo>
                    <a:pt x="3734" y="1"/>
                  </a:moveTo>
                  <a:lnTo>
                    <a:pt x="0" y="481"/>
                  </a:lnTo>
                  <a:lnTo>
                    <a:pt x="1738" y="12275"/>
                  </a:lnTo>
                  <a:lnTo>
                    <a:pt x="3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1"/>
            <p:cNvSpPr/>
            <p:nvPr/>
          </p:nvSpPr>
          <p:spPr>
            <a:xfrm>
              <a:off x="4992575" y="3050475"/>
              <a:ext cx="110000" cy="321850"/>
            </a:xfrm>
            <a:custGeom>
              <a:avLst/>
              <a:gdLst/>
              <a:ahLst/>
              <a:cxnLst/>
              <a:rect l="l" t="t" r="r" b="b"/>
              <a:pathLst>
                <a:path w="4400" h="12874" extrusionOk="0">
                  <a:moveTo>
                    <a:pt x="4071" y="1"/>
                  </a:moveTo>
                  <a:cubicBezTo>
                    <a:pt x="3920" y="1"/>
                    <a:pt x="3804" y="106"/>
                    <a:pt x="3771" y="267"/>
                  </a:cubicBezTo>
                  <a:lnTo>
                    <a:pt x="2108" y="10582"/>
                  </a:lnTo>
                  <a:lnTo>
                    <a:pt x="629" y="747"/>
                  </a:lnTo>
                  <a:cubicBezTo>
                    <a:pt x="592" y="599"/>
                    <a:pt x="444" y="489"/>
                    <a:pt x="296" y="489"/>
                  </a:cubicBezTo>
                  <a:cubicBezTo>
                    <a:pt x="111" y="525"/>
                    <a:pt x="0" y="673"/>
                    <a:pt x="37" y="858"/>
                  </a:cubicBezTo>
                  <a:lnTo>
                    <a:pt x="1775" y="12615"/>
                  </a:lnTo>
                  <a:cubicBezTo>
                    <a:pt x="1812" y="12763"/>
                    <a:pt x="1923" y="12874"/>
                    <a:pt x="2071" y="12874"/>
                  </a:cubicBezTo>
                  <a:cubicBezTo>
                    <a:pt x="2219" y="12874"/>
                    <a:pt x="2366" y="12763"/>
                    <a:pt x="2366" y="12615"/>
                  </a:cubicBezTo>
                  <a:lnTo>
                    <a:pt x="4400" y="341"/>
                  </a:lnTo>
                  <a:cubicBezTo>
                    <a:pt x="4400" y="193"/>
                    <a:pt x="4289" y="8"/>
                    <a:pt x="4141" y="8"/>
                  </a:cubicBezTo>
                  <a:cubicBezTo>
                    <a:pt x="4117" y="3"/>
                    <a:pt x="4094" y="1"/>
                    <a:pt x="4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1"/>
            <p:cNvSpPr/>
            <p:nvPr/>
          </p:nvSpPr>
          <p:spPr>
            <a:xfrm>
              <a:off x="3524850" y="3248450"/>
              <a:ext cx="631275" cy="374350"/>
            </a:xfrm>
            <a:custGeom>
              <a:avLst/>
              <a:gdLst/>
              <a:ahLst/>
              <a:cxnLst/>
              <a:rect l="l" t="t" r="r" b="b"/>
              <a:pathLst>
                <a:path w="25251" h="14974" extrusionOk="0">
                  <a:moveTo>
                    <a:pt x="1553" y="1"/>
                  </a:moveTo>
                  <a:cubicBezTo>
                    <a:pt x="703" y="1"/>
                    <a:pt x="0" y="666"/>
                    <a:pt x="0" y="1516"/>
                  </a:cubicBezTo>
                  <a:lnTo>
                    <a:pt x="0" y="14974"/>
                  </a:lnTo>
                  <a:lnTo>
                    <a:pt x="25251" y="14974"/>
                  </a:lnTo>
                  <a:lnTo>
                    <a:pt x="25251" y="1516"/>
                  </a:lnTo>
                  <a:cubicBezTo>
                    <a:pt x="25251" y="666"/>
                    <a:pt x="24586" y="1"/>
                    <a:pt x="237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1"/>
            <p:cNvSpPr/>
            <p:nvPr/>
          </p:nvSpPr>
          <p:spPr>
            <a:xfrm>
              <a:off x="3517450" y="3240125"/>
              <a:ext cx="647000" cy="391000"/>
            </a:xfrm>
            <a:custGeom>
              <a:avLst/>
              <a:gdLst/>
              <a:ahLst/>
              <a:cxnLst/>
              <a:rect l="l" t="t" r="r" b="b"/>
              <a:pathLst>
                <a:path w="25880" h="15640" extrusionOk="0">
                  <a:moveTo>
                    <a:pt x="24031" y="629"/>
                  </a:moveTo>
                  <a:cubicBezTo>
                    <a:pt x="24697" y="629"/>
                    <a:pt x="25251" y="1184"/>
                    <a:pt x="25251" y="1849"/>
                  </a:cubicBezTo>
                  <a:lnTo>
                    <a:pt x="25251" y="15011"/>
                  </a:lnTo>
                  <a:lnTo>
                    <a:pt x="592" y="15011"/>
                  </a:lnTo>
                  <a:lnTo>
                    <a:pt x="592" y="1849"/>
                  </a:lnTo>
                  <a:cubicBezTo>
                    <a:pt x="629" y="1184"/>
                    <a:pt x="1146" y="629"/>
                    <a:pt x="1849" y="629"/>
                  </a:cubicBezTo>
                  <a:close/>
                  <a:moveTo>
                    <a:pt x="1849" y="1"/>
                  </a:moveTo>
                  <a:cubicBezTo>
                    <a:pt x="814" y="1"/>
                    <a:pt x="0" y="851"/>
                    <a:pt x="0" y="1849"/>
                  </a:cubicBezTo>
                  <a:lnTo>
                    <a:pt x="0" y="15307"/>
                  </a:lnTo>
                  <a:cubicBezTo>
                    <a:pt x="0" y="15418"/>
                    <a:pt x="37" y="15492"/>
                    <a:pt x="74" y="15529"/>
                  </a:cubicBezTo>
                  <a:cubicBezTo>
                    <a:pt x="148" y="15603"/>
                    <a:pt x="222" y="15639"/>
                    <a:pt x="296" y="15639"/>
                  </a:cubicBezTo>
                  <a:lnTo>
                    <a:pt x="25547" y="15639"/>
                  </a:lnTo>
                  <a:cubicBezTo>
                    <a:pt x="25658" y="15639"/>
                    <a:pt x="25732" y="15603"/>
                    <a:pt x="25769" y="15529"/>
                  </a:cubicBezTo>
                  <a:cubicBezTo>
                    <a:pt x="25843" y="15492"/>
                    <a:pt x="25880" y="15418"/>
                    <a:pt x="25880" y="15307"/>
                  </a:cubicBezTo>
                  <a:lnTo>
                    <a:pt x="25880" y="1849"/>
                  </a:lnTo>
                  <a:cubicBezTo>
                    <a:pt x="25880" y="851"/>
                    <a:pt x="25029" y="1"/>
                    <a:pt x="2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1"/>
            <p:cNvSpPr/>
            <p:nvPr/>
          </p:nvSpPr>
          <p:spPr>
            <a:xfrm>
              <a:off x="4051675" y="2338050"/>
              <a:ext cx="475100" cy="475100"/>
            </a:xfrm>
            <a:custGeom>
              <a:avLst/>
              <a:gdLst/>
              <a:ahLst/>
              <a:cxnLst/>
              <a:rect l="l" t="t" r="r" b="b"/>
              <a:pathLst>
                <a:path w="19004" h="19004" extrusionOk="0">
                  <a:moveTo>
                    <a:pt x="9502" y="0"/>
                  </a:moveTo>
                  <a:cubicBezTo>
                    <a:pt x="4252" y="0"/>
                    <a:pt x="0" y="4252"/>
                    <a:pt x="0" y="9502"/>
                  </a:cubicBezTo>
                  <a:cubicBezTo>
                    <a:pt x="0" y="14752"/>
                    <a:pt x="4252" y="19003"/>
                    <a:pt x="9502" y="19003"/>
                  </a:cubicBezTo>
                  <a:cubicBezTo>
                    <a:pt x="14752" y="19003"/>
                    <a:pt x="19003" y="14752"/>
                    <a:pt x="19003" y="9502"/>
                  </a:cubicBezTo>
                  <a:cubicBezTo>
                    <a:pt x="19003" y="4252"/>
                    <a:pt x="14752" y="0"/>
                    <a:pt x="9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1"/>
            <p:cNvSpPr/>
            <p:nvPr/>
          </p:nvSpPr>
          <p:spPr>
            <a:xfrm>
              <a:off x="4043350" y="2329725"/>
              <a:ext cx="491725" cy="491750"/>
            </a:xfrm>
            <a:custGeom>
              <a:avLst/>
              <a:gdLst/>
              <a:ahLst/>
              <a:cxnLst/>
              <a:rect l="l" t="t" r="r" b="b"/>
              <a:pathLst>
                <a:path w="19669" h="19670" extrusionOk="0">
                  <a:moveTo>
                    <a:pt x="9835" y="629"/>
                  </a:moveTo>
                  <a:cubicBezTo>
                    <a:pt x="12386" y="629"/>
                    <a:pt x="14678" y="1664"/>
                    <a:pt x="16342" y="3328"/>
                  </a:cubicBezTo>
                  <a:cubicBezTo>
                    <a:pt x="18005" y="4992"/>
                    <a:pt x="19040" y="7284"/>
                    <a:pt x="19040" y="9835"/>
                  </a:cubicBezTo>
                  <a:cubicBezTo>
                    <a:pt x="19040" y="12386"/>
                    <a:pt x="18005" y="14678"/>
                    <a:pt x="16342" y="16342"/>
                  </a:cubicBezTo>
                  <a:cubicBezTo>
                    <a:pt x="14678" y="18005"/>
                    <a:pt x="12386" y="19041"/>
                    <a:pt x="9835" y="19041"/>
                  </a:cubicBezTo>
                  <a:cubicBezTo>
                    <a:pt x="7284" y="19041"/>
                    <a:pt x="4992" y="18005"/>
                    <a:pt x="3328" y="16342"/>
                  </a:cubicBezTo>
                  <a:cubicBezTo>
                    <a:pt x="1664" y="14678"/>
                    <a:pt x="629" y="12386"/>
                    <a:pt x="629" y="9835"/>
                  </a:cubicBezTo>
                  <a:cubicBezTo>
                    <a:pt x="629" y="7284"/>
                    <a:pt x="1664" y="4992"/>
                    <a:pt x="3328" y="3328"/>
                  </a:cubicBezTo>
                  <a:cubicBezTo>
                    <a:pt x="4992" y="1664"/>
                    <a:pt x="7284" y="629"/>
                    <a:pt x="9835" y="629"/>
                  </a:cubicBezTo>
                  <a:close/>
                  <a:moveTo>
                    <a:pt x="9835" y="1"/>
                  </a:moveTo>
                  <a:cubicBezTo>
                    <a:pt x="4400" y="1"/>
                    <a:pt x="1" y="4400"/>
                    <a:pt x="1" y="9835"/>
                  </a:cubicBezTo>
                  <a:cubicBezTo>
                    <a:pt x="1" y="15270"/>
                    <a:pt x="4400" y="19669"/>
                    <a:pt x="9835" y="19669"/>
                  </a:cubicBezTo>
                  <a:cubicBezTo>
                    <a:pt x="15269" y="19669"/>
                    <a:pt x="19669" y="15270"/>
                    <a:pt x="19669" y="9835"/>
                  </a:cubicBezTo>
                  <a:cubicBezTo>
                    <a:pt x="19669" y="4400"/>
                    <a:pt x="15269" y="1"/>
                    <a:pt x="9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1"/>
            <p:cNvSpPr/>
            <p:nvPr/>
          </p:nvSpPr>
          <p:spPr>
            <a:xfrm>
              <a:off x="4112675" y="2789100"/>
              <a:ext cx="193200" cy="368800"/>
            </a:xfrm>
            <a:custGeom>
              <a:avLst/>
              <a:gdLst/>
              <a:ahLst/>
              <a:cxnLst/>
              <a:rect l="l" t="t" r="r" b="b"/>
              <a:pathLst>
                <a:path w="7728" h="14752" extrusionOk="0">
                  <a:moveTo>
                    <a:pt x="7727" y="0"/>
                  </a:moveTo>
                  <a:lnTo>
                    <a:pt x="4511" y="481"/>
                  </a:lnTo>
                  <a:lnTo>
                    <a:pt x="0" y="14751"/>
                  </a:lnTo>
                  <a:lnTo>
                    <a:pt x="7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1"/>
            <p:cNvSpPr/>
            <p:nvPr/>
          </p:nvSpPr>
          <p:spPr>
            <a:xfrm>
              <a:off x="4103425" y="2780975"/>
              <a:ext cx="211675" cy="385050"/>
            </a:xfrm>
            <a:custGeom>
              <a:avLst/>
              <a:gdLst/>
              <a:ahLst/>
              <a:cxnLst/>
              <a:rect l="l" t="t" r="r" b="b"/>
              <a:pathLst>
                <a:path w="8467" h="15402" extrusionOk="0">
                  <a:moveTo>
                    <a:pt x="8121" y="0"/>
                  </a:moveTo>
                  <a:cubicBezTo>
                    <a:pt x="8006" y="0"/>
                    <a:pt x="7893" y="69"/>
                    <a:pt x="7838" y="177"/>
                  </a:cubicBezTo>
                  <a:lnTo>
                    <a:pt x="1701" y="11897"/>
                  </a:lnTo>
                  <a:lnTo>
                    <a:pt x="5140" y="917"/>
                  </a:lnTo>
                  <a:cubicBezTo>
                    <a:pt x="5214" y="769"/>
                    <a:pt x="5103" y="584"/>
                    <a:pt x="4955" y="510"/>
                  </a:cubicBezTo>
                  <a:cubicBezTo>
                    <a:pt x="4935" y="505"/>
                    <a:pt x="4915" y="503"/>
                    <a:pt x="4895" y="503"/>
                  </a:cubicBezTo>
                  <a:cubicBezTo>
                    <a:pt x="4761" y="503"/>
                    <a:pt x="4617" y="603"/>
                    <a:pt x="4585" y="732"/>
                  </a:cubicBezTo>
                  <a:lnTo>
                    <a:pt x="75" y="15003"/>
                  </a:lnTo>
                  <a:cubicBezTo>
                    <a:pt x="1" y="15150"/>
                    <a:pt x="75" y="15298"/>
                    <a:pt x="222" y="15372"/>
                  </a:cubicBezTo>
                  <a:cubicBezTo>
                    <a:pt x="262" y="15392"/>
                    <a:pt x="304" y="15401"/>
                    <a:pt x="346" y="15401"/>
                  </a:cubicBezTo>
                  <a:cubicBezTo>
                    <a:pt x="461" y="15401"/>
                    <a:pt x="575" y="15333"/>
                    <a:pt x="629" y="15224"/>
                  </a:cubicBezTo>
                  <a:lnTo>
                    <a:pt x="8393" y="473"/>
                  </a:lnTo>
                  <a:cubicBezTo>
                    <a:pt x="8467" y="325"/>
                    <a:pt x="8393" y="140"/>
                    <a:pt x="8245" y="29"/>
                  </a:cubicBezTo>
                  <a:cubicBezTo>
                    <a:pt x="8205" y="10"/>
                    <a:pt x="8163" y="0"/>
                    <a:pt x="8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51"/>
            <p:cNvSpPr/>
            <p:nvPr/>
          </p:nvSpPr>
          <p:spPr>
            <a:xfrm>
              <a:off x="26126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6544" y="1"/>
                  </a:moveTo>
                  <a:cubicBezTo>
                    <a:pt x="6359" y="1"/>
                    <a:pt x="6211" y="112"/>
                    <a:pt x="6137" y="259"/>
                  </a:cubicBezTo>
                  <a:lnTo>
                    <a:pt x="111" y="14013"/>
                  </a:lnTo>
                  <a:cubicBezTo>
                    <a:pt x="0" y="14271"/>
                    <a:pt x="222" y="14604"/>
                    <a:pt x="518" y="14604"/>
                  </a:cubicBezTo>
                  <a:lnTo>
                    <a:pt x="22293" y="14604"/>
                  </a:lnTo>
                  <a:cubicBezTo>
                    <a:pt x="22478" y="14604"/>
                    <a:pt x="22626" y="14493"/>
                    <a:pt x="22663" y="14345"/>
                  </a:cubicBezTo>
                  <a:lnTo>
                    <a:pt x="28726" y="592"/>
                  </a:lnTo>
                  <a:cubicBezTo>
                    <a:pt x="28837" y="333"/>
                    <a:pt x="28615" y="1"/>
                    <a:pt x="28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51"/>
            <p:cNvSpPr/>
            <p:nvPr/>
          </p:nvSpPr>
          <p:spPr>
            <a:xfrm>
              <a:off x="2607050" y="3240125"/>
              <a:ext cx="732025" cy="379900"/>
            </a:xfrm>
            <a:custGeom>
              <a:avLst/>
              <a:gdLst/>
              <a:ahLst/>
              <a:cxnLst/>
              <a:rect l="l" t="t" r="r" b="b"/>
              <a:pathLst>
                <a:path w="29281" h="15196" extrusionOk="0">
                  <a:moveTo>
                    <a:pt x="28542" y="592"/>
                  </a:moveTo>
                  <a:lnTo>
                    <a:pt x="28616" y="629"/>
                  </a:lnTo>
                  <a:lnTo>
                    <a:pt x="28652" y="740"/>
                  </a:lnTo>
                  <a:lnTo>
                    <a:pt x="28652" y="777"/>
                  </a:lnTo>
                  <a:lnTo>
                    <a:pt x="22626" y="14530"/>
                  </a:lnTo>
                  <a:lnTo>
                    <a:pt x="22515" y="14604"/>
                  </a:lnTo>
                  <a:lnTo>
                    <a:pt x="740" y="14604"/>
                  </a:lnTo>
                  <a:lnTo>
                    <a:pt x="666" y="14567"/>
                  </a:lnTo>
                  <a:lnTo>
                    <a:pt x="629" y="14456"/>
                  </a:lnTo>
                  <a:lnTo>
                    <a:pt x="629" y="14419"/>
                  </a:lnTo>
                  <a:lnTo>
                    <a:pt x="6655" y="666"/>
                  </a:lnTo>
                  <a:lnTo>
                    <a:pt x="6766" y="592"/>
                  </a:lnTo>
                  <a:close/>
                  <a:moveTo>
                    <a:pt x="6766" y="1"/>
                  </a:moveTo>
                  <a:cubicBezTo>
                    <a:pt x="6470" y="1"/>
                    <a:pt x="6211" y="149"/>
                    <a:pt x="6100" y="445"/>
                  </a:cubicBezTo>
                  <a:lnTo>
                    <a:pt x="74" y="14198"/>
                  </a:lnTo>
                  <a:lnTo>
                    <a:pt x="74" y="14161"/>
                  </a:lnTo>
                  <a:cubicBezTo>
                    <a:pt x="37" y="14272"/>
                    <a:pt x="0" y="14382"/>
                    <a:pt x="0" y="14456"/>
                  </a:cubicBezTo>
                  <a:cubicBezTo>
                    <a:pt x="0" y="14863"/>
                    <a:pt x="296" y="15196"/>
                    <a:pt x="740" y="15196"/>
                  </a:cubicBezTo>
                  <a:lnTo>
                    <a:pt x="22515" y="15196"/>
                  </a:lnTo>
                  <a:cubicBezTo>
                    <a:pt x="22811" y="15196"/>
                    <a:pt x="23070" y="15048"/>
                    <a:pt x="23181" y="14752"/>
                  </a:cubicBezTo>
                  <a:lnTo>
                    <a:pt x="29207" y="999"/>
                  </a:lnTo>
                  <a:cubicBezTo>
                    <a:pt x="29244" y="925"/>
                    <a:pt x="29281" y="814"/>
                    <a:pt x="29281" y="740"/>
                  </a:cubicBezTo>
                  <a:cubicBezTo>
                    <a:pt x="29281" y="334"/>
                    <a:pt x="28948" y="1"/>
                    <a:pt x="28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1"/>
            <p:cNvSpPr/>
            <p:nvPr/>
          </p:nvSpPr>
          <p:spPr>
            <a:xfrm>
              <a:off x="2665275" y="3274325"/>
              <a:ext cx="615575" cy="311500"/>
            </a:xfrm>
            <a:custGeom>
              <a:avLst/>
              <a:gdLst/>
              <a:ahLst/>
              <a:cxnLst/>
              <a:rect l="l" t="t" r="r" b="b"/>
              <a:pathLst>
                <a:path w="24623" h="12460" extrusionOk="0">
                  <a:moveTo>
                    <a:pt x="5583" y="1"/>
                  </a:moveTo>
                  <a:cubicBezTo>
                    <a:pt x="5435" y="1"/>
                    <a:pt x="5324" y="75"/>
                    <a:pt x="5250" y="223"/>
                  </a:cubicBezTo>
                  <a:lnTo>
                    <a:pt x="111" y="11942"/>
                  </a:lnTo>
                  <a:cubicBezTo>
                    <a:pt x="0" y="12201"/>
                    <a:pt x="185" y="12460"/>
                    <a:pt x="444" y="12460"/>
                  </a:cubicBezTo>
                  <a:lnTo>
                    <a:pt x="19040" y="12460"/>
                  </a:lnTo>
                  <a:cubicBezTo>
                    <a:pt x="19188" y="12460"/>
                    <a:pt x="19299" y="12386"/>
                    <a:pt x="19373" y="12238"/>
                  </a:cubicBezTo>
                  <a:lnTo>
                    <a:pt x="24512" y="518"/>
                  </a:lnTo>
                  <a:cubicBezTo>
                    <a:pt x="24623" y="260"/>
                    <a:pt x="24438" y="1"/>
                    <a:pt x="24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1"/>
            <p:cNvSpPr/>
            <p:nvPr/>
          </p:nvSpPr>
          <p:spPr>
            <a:xfrm>
              <a:off x="2659725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24401" y="592"/>
                  </a:moveTo>
                  <a:lnTo>
                    <a:pt x="24438" y="629"/>
                  </a:lnTo>
                  <a:lnTo>
                    <a:pt x="24438" y="666"/>
                  </a:lnTo>
                  <a:lnTo>
                    <a:pt x="19299" y="12422"/>
                  </a:lnTo>
                  <a:lnTo>
                    <a:pt x="19262" y="12459"/>
                  </a:lnTo>
                  <a:lnTo>
                    <a:pt x="666" y="12459"/>
                  </a:lnTo>
                  <a:lnTo>
                    <a:pt x="629" y="12422"/>
                  </a:lnTo>
                  <a:lnTo>
                    <a:pt x="629" y="12385"/>
                  </a:lnTo>
                  <a:lnTo>
                    <a:pt x="5768" y="629"/>
                  </a:lnTo>
                  <a:lnTo>
                    <a:pt x="5805" y="592"/>
                  </a:lnTo>
                  <a:close/>
                  <a:moveTo>
                    <a:pt x="5805" y="0"/>
                  </a:moveTo>
                  <a:cubicBezTo>
                    <a:pt x="5546" y="0"/>
                    <a:pt x="5324" y="148"/>
                    <a:pt x="5213" y="407"/>
                  </a:cubicBezTo>
                  <a:lnTo>
                    <a:pt x="38" y="12126"/>
                  </a:lnTo>
                  <a:cubicBezTo>
                    <a:pt x="1" y="12200"/>
                    <a:pt x="1" y="12311"/>
                    <a:pt x="1" y="12385"/>
                  </a:cubicBezTo>
                  <a:cubicBezTo>
                    <a:pt x="1" y="12755"/>
                    <a:pt x="296" y="13051"/>
                    <a:pt x="666" y="13051"/>
                  </a:cubicBezTo>
                  <a:lnTo>
                    <a:pt x="19262" y="13051"/>
                  </a:lnTo>
                  <a:cubicBezTo>
                    <a:pt x="19521" y="13051"/>
                    <a:pt x="19743" y="12903"/>
                    <a:pt x="19854" y="12644"/>
                  </a:cubicBezTo>
                  <a:lnTo>
                    <a:pt x="24993" y="924"/>
                  </a:lnTo>
                  <a:cubicBezTo>
                    <a:pt x="25067" y="850"/>
                    <a:pt x="25067" y="739"/>
                    <a:pt x="25067" y="666"/>
                  </a:cubicBezTo>
                  <a:cubicBezTo>
                    <a:pt x="25067" y="296"/>
                    <a:pt x="24771" y="0"/>
                    <a:pt x="24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1"/>
            <p:cNvSpPr/>
            <p:nvPr/>
          </p:nvSpPr>
          <p:spPr>
            <a:xfrm>
              <a:off x="235935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0" y="1"/>
                  </a:moveTo>
                  <a:lnTo>
                    <a:pt x="0" y="1073"/>
                  </a:lnTo>
                  <a:lnTo>
                    <a:pt x="32719" y="1073"/>
                  </a:lnTo>
                  <a:lnTo>
                    <a:pt x="327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1"/>
            <p:cNvSpPr/>
            <p:nvPr/>
          </p:nvSpPr>
          <p:spPr>
            <a:xfrm>
              <a:off x="2351950" y="3582125"/>
              <a:ext cx="833700" cy="42525"/>
            </a:xfrm>
            <a:custGeom>
              <a:avLst/>
              <a:gdLst/>
              <a:ahLst/>
              <a:cxnLst/>
              <a:rect l="l" t="t" r="r" b="b"/>
              <a:pathLst>
                <a:path w="33348" h="1701" extrusionOk="0">
                  <a:moveTo>
                    <a:pt x="32719" y="629"/>
                  </a:moveTo>
                  <a:lnTo>
                    <a:pt x="32719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68"/>
                  </a:lnTo>
                  <a:cubicBezTo>
                    <a:pt x="0" y="1442"/>
                    <a:pt x="37" y="1553"/>
                    <a:pt x="74" y="1590"/>
                  </a:cubicBezTo>
                  <a:cubicBezTo>
                    <a:pt x="148" y="1664"/>
                    <a:pt x="222" y="1701"/>
                    <a:pt x="296" y="1701"/>
                  </a:cubicBezTo>
                  <a:lnTo>
                    <a:pt x="33015" y="1701"/>
                  </a:lnTo>
                  <a:cubicBezTo>
                    <a:pt x="33089" y="1701"/>
                    <a:pt x="33200" y="1664"/>
                    <a:pt x="33237" y="1590"/>
                  </a:cubicBezTo>
                  <a:cubicBezTo>
                    <a:pt x="33311" y="1553"/>
                    <a:pt x="33348" y="1442"/>
                    <a:pt x="33348" y="1368"/>
                  </a:cubicBezTo>
                  <a:lnTo>
                    <a:pt x="33348" y="296"/>
                  </a:lnTo>
                  <a:cubicBezTo>
                    <a:pt x="33348" y="222"/>
                    <a:pt x="33311" y="148"/>
                    <a:pt x="33237" y="74"/>
                  </a:cubicBezTo>
                  <a:cubicBezTo>
                    <a:pt x="33200" y="37"/>
                    <a:pt x="33089" y="0"/>
                    <a:pt x="33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1"/>
            <p:cNvSpPr/>
            <p:nvPr/>
          </p:nvSpPr>
          <p:spPr>
            <a:xfrm>
              <a:off x="27808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1"/>
            <p:cNvSpPr/>
            <p:nvPr/>
          </p:nvSpPr>
          <p:spPr>
            <a:xfrm>
              <a:off x="2773400" y="3582125"/>
              <a:ext cx="412250" cy="42525"/>
            </a:xfrm>
            <a:custGeom>
              <a:avLst/>
              <a:gdLst/>
              <a:ahLst/>
              <a:cxnLst/>
              <a:rect l="l" t="t" r="r" b="b"/>
              <a:pathLst>
                <a:path w="16490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3" y="1072"/>
                  </a:lnTo>
                  <a:lnTo>
                    <a:pt x="593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42" y="1664"/>
                    <a:pt x="16379" y="1590"/>
                  </a:cubicBezTo>
                  <a:cubicBezTo>
                    <a:pt x="16453" y="1553"/>
                    <a:pt x="16490" y="1442"/>
                    <a:pt x="16490" y="1368"/>
                  </a:cubicBezTo>
                  <a:lnTo>
                    <a:pt x="16490" y="296"/>
                  </a:lnTo>
                  <a:cubicBezTo>
                    <a:pt x="16490" y="222"/>
                    <a:pt x="16453" y="148"/>
                    <a:pt x="16379" y="74"/>
                  </a:cubicBezTo>
                  <a:cubicBezTo>
                    <a:pt x="16342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51"/>
            <p:cNvSpPr/>
            <p:nvPr/>
          </p:nvSpPr>
          <p:spPr>
            <a:xfrm>
              <a:off x="26172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90" y="0"/>
                    <a:pt x="1" y="4252"/>
                    <a:pt x="1" y="9502"/>
                  </a:cubicBezTo>
                  <a:cubicBezTo>
                    <a:pt x="1" y="14788"/>
                    <a:pt x="4290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1"/>
            <p:cNvSpPr/>
            <p:nvPr/>
          </p:nvSpPr>
          <p:spPr>
            <a:xfrm>
              <a:off x="26098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85" y="592"/>
                    <a:pt x="14678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8" y="18005"/>
                    <a:pt x="12385" y="19003"/>
                    <a:pt x="9834" y="19003"/>
                  </a:cubicBezTo>
                  <a:cubicBezTo>
                    <a:pt x="7283" y="19003"/>
                    <a:pt x="4991" y="18005"/>
                    <a:pt x="3328" y="16304"/>
                  </a:cubicBezTo>
                  <a:cubicBezTo>
                    <a:pt x="1664" y="14641"/>
                    <a:pt x="629" y="12349"/>
                    <a:pt x="629" y="9798"/>
                  </a:cubicBezTo>
                  <a:cubicBezTo>
                    <a:pt x="629" y="7284"/>
                    <a:pt x="1664" y="4954"/>
                    <a:pt x="3328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1"/>
            <p:cNvSpPr/>
            <p:nvPr/>
          </p:nvSpPr>
          <p:spPr>
            <a:xfrm>
              <a:off x="2855675" y="3045125"/>
              <a:ext cx="68425" cy="300400"/>
            </a:xfrm>
            <a:custGeom>
              <a:avLst/>
              <a:gdLst/>
              <a:ahLst/>
              <a:cxnLst/>
              <a:rect l="l" t="t" r="r" b="b"/>
              <a:pathLst>
                <a:path w="2737" h="12016" extrusionOk="0">
                  <a:moveTo>
                    <a:pt x="2736" y="0"/>
                  </a:moveTo>
                  <a:lnTo>
                    <a:pt x="0" y="1220"/>
                  </a:lnTo>
                  <a:lnTo>
                    <a:pt x="2219" y="12016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1"/>
            <p:cNvSpPr/>
            <p:nvPr/>
          </p:nvSpPr>
          <p:spPr>
            <a:xfrm>
              <a:off x="2847350" y="3037950"/>
              <a:ext cx="84125" cy="315900"/>
            </a:xfrm>
            <a:custGeom>
              <a:avLst/>
              <a:gdLst/>
              <a:ahLst/>
              <a:cxnLst/>
              <a:rect l="l" t="t" r="r" b="b"/>
              <a:pathLst>
                <a:path w="3365" h="12636" extrusionOk="0">
                  <a:moveTo>
                    <a:pt x="2736" y="768"/>
                  </a:moveTo>
                  <a:lnTo>
                    <a:pt x="2367" y="9789"/>
                  </a:lnTo>
                  <a:lnTo>
                    <a:pt x="677" y="1664"/>
                  </a:lnTo>
                  <a:lnTo>
                    <a:pt x="677" y="1664"/>
                  </a:lnTo>
                  <a:lnTo>
                    <a:pt x="2736" y="768"/>
                  </a:lnTo>
                  <a:close/>
                  <a:moveTo>
                    <a:pt x="3083" y="1"/>
                  </a:moveTo>
                  <a:cubicBezTo>
                    <a:pt x="3032" y="1"/>
                    <a:pt x="2977" y="10"/>
                    <a:pt x="2921" y="28"/>
                  </a:cubicBezTo>
                  <a:lnTo>
                    <a:pt x="185" y="1211"/>
                  </a:lnTo>
                  <a:cubicBezTo>
                    <a:pt x="75" y="1285"/>
                    <a:pt x="1" y="1433"/>
                    <a:pt x="38" y="1544"/>
                  </a:cubicBezTo>
                  <a:lnTo>
                    <a:pt x="2256" y="12376"/>
                  </a:lnTo>
                  <a:cubicBezTo>
                    <a:pt x="2293" y="12524"/>
                    <a:pt x="2441" y="12635"/>
                    <a:pt x="2589" y="12635"/>
                  </a:cubicBezTo>
                  <a:cubicBezTo>
                    <a:pt x="2736" y="12598"/>
                    <a:pt x="2847" y="12487"/>
                    <a:pt x="2847" y="12340"/>
                  </a:cubicBezTo>
                  <a:lnTo>
                    <a:pt x="3365" y="324"/>
                  </a:lnTo>
                  <a:cubicBezTo>
                    <a:pt x="3365" y="213"/>
                    <a:pt x="3328" y="102"/>
                    <a:pt x="3217" y="28"/>
                  </a:cubicBezTo>
                  <a:cubicBezTo>
                    <a:pt x="3180" y="10"/>
                    <a:pt x="3134" y="1"/>
                    <a:pt x="3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1"/>
            <p:cNvSpPr/>
            <p:nvPr/>
          </p:nvSpPr>
          <p:spPr>
            <a:xfrm>
              <a:off x="4462975" y="3403725"/>
              <a:ext cx="145125" cy="213525"/>
            </a:xfrm>
            <a:custGeom>
              <a:avLst/>
              <a:gdLst/>
              <a:ahLst/>
              <a:cxnLst/>
              <a:rect l="l" t="t" r="r" b="b"/>
              <a:pathLst>
                <a:path w="5805" h="8541" extrusionOk="0">
                  <a:moveTo>
                    <a:pt x="0" y="1"/>
                  </a:moveTo>
                  <a:lnTo>
                    <a:pt x="0" y="8541"/>
                  </a:lnTo>
                  <a:lnTo>
                    <a:pt x="5805" y="8541"/>
                  </a:lnTo>
                  <a:lnTo>
                    <a:pt x="5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1"/>
            <p:cNvSpPr/>
            <p:nvPr/>
          </p:nvSpPr>
          <p:spPr>
            <a:xfrm>
              <a:off x="4455575" y="3396325"/>
              <a:ext cx="159925" cy="228325"/>
            </a:xfrm>
            <a:custGeom>
              <a:avLst/>
              <a:gdLst/>
              <a:ahLst/>
              <a:cxnLst/>
              <a:rect l="l" t="t" r="r" b="b"/>
              <a:pathLst>
                <a:path w="6397" h="9133" extrusionOk="0">
                  <a:moveTo>
                    <a:pt x="5768" y="592"/>
                  </a:moveTo>
                  <a:lnTo>
                    <a:pt x="5768" y="8504"/>
                  </a:lnTo>
                  <a:lnTo>
                    <a:pt x="629" y="850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8837"/>
                  </a:lnTo>
                  <a:cubicBezTo>
                    <a:pt x="0" y="8911"/>
                    <a:pt x="37" y="8985"/>
                    <a:pt x="74" y="9059"/>
                  </a:cubicBezTo>
                  <a:cubicBezTo>
                    <a:pt x="148" y="9096"/>
                    <a:pt x="222" y="9133"/>
                    <a:pt x="296" y="9133"/>
                  </a:cubicBezTo>
                  <a:lnTo>
                    <a:pt x="6101" y="9133"/>
                  </a:lnTo>
                  <a:cubicBezTo>
                    <a:pt x="6175" y="9133"/>
                    <a:pt x="6248" y="9096"/>
                    <a:pt x="6285" y="9059"/>
                  </a:cubicBezTo>
                  <a:cubicBezTo>
                    <a:pt x="6359" y="8985"/>
                    <a:pt x="6396" y="8911"/>
                    <a:pt x="6396" y="8837"/>
                  </a:cubicBezTo>
                  <a:lnTo>
                    <a:pt x="6396" y="297"/>
                  </a:lnTo>
                  <a:cubicBezTo>
                    <a:pt x="6396" y="223"/>
                    <a:pt x="6359" y="149"/>
                    <a:pt x="6285" y="75"/>
                  </a:cubicBezTo>
                  <a:cubicBezTo>
                    <a:pt x="6248" y="38"/>
                    <a:pt x="6175" y="1"/>
                    <a:pt x="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1"/>
            <p:cNvSpPr/>
            <p:nvPr/>
          </p:nvSpPr>
          <p:spPr>
            <a:xfrm>
              <a:off x="4570175" y="3443475"/>
              <a:ext cx="77675" cy="144200"/>
            </a:xfrm>
            <a:custGeom>
              <a:avLst/>
              <a:gdLst/>
              <a:ahLst/>
              <a:cxnLst/>
              <a:rect l="l" t="t" r="r" b="b"/>
              <a:pathLst>
                <a:path w="3107" h="5768" extrusionOk="0">
                  <a:moveTo>
                    <a:pt x="481" y="0"/>
                  </a:moveTo>
                  <a:cubicBezTo>
                    <a:pt x="186" y="0"/>
                    <a:pt x="1" y="222"/>
                    <a:pt x="1" y="481"/>
                  </a:cubicBezTo>
                  <a:cubicBezTo>
                    <a:pt x="1" y="740"/>
                    <a:pt x="186" y="962"/>
                    <a:pt x="481" y="962"/>
                  </a:cubicBezTo>
                  <a:lnTo>
                    <a:pt x="1258" y="962"/>
                  </a:lnTo>
                  <a:cubicBezTo>
                    <a:pt x="1738" y="962"/>
                    <a:pt x="2145" y="1368"/>
                    <a:pt x="2145" y="1849"/>
                  </a:cubicBezTo>
                  <a:lnTo>
                    <a:pt x="2145" y="3919"/>
                  </a:lnTo>
                  <a:cubicBezTo>
                    <a:pt x="2145" y="4437"/>
                    <a:pt x="1738" y="4844"/>
                    <a:pt x="1258" y="4844"/>
                  </a:cubicBezTo>
                  <a:lnTo>
                    <a:pt x="629" y="4844"/>
                  </a:lnTo>
                  <a:cubicBezTo>
                    <a:pt x="371" y="4844"/>
                    <a:pt x="149" y="5028"/>
                    <a:pt x="149" y="5287"/>
                  </a:cubicBezTo>
                  <a:cubicBezTo>
                    <a:pt x="149" y="5583"/>
                    <a:pt x="371" y="5768"/>
                    <a:pt x="629" y="5768"/>
                  </a:cubicBezTo>
                  <a:lnTo>
                    <a:pt x="1258" y="5768"/>
                  </a:lnTo>
                  <a:cubicBezTo>
                    <a:pt x="2256" y="5768"/>
                    <a:pt x="3106" y="4955"/>
                    <a:pt x="3106" y="3919"/>
                  </a:cubicBezTo>
                  <a:lnTo>
                    <a:pt x="3106" y="1849"/>
                  </a:lnTo>
                  <a:cubicBezTo>
                    <a:pt x="3106" y="851"/>
                    <a:pt x="2256" y="0"/>
                    <a:pt x="1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1"/>
            <p:cNvSpPr/>
            <p:nvPr/>
          </p:nvSpPr>
          <p:spPr>
            <a:xfrm>
              <a:off x="4561875" y="3436075"/>
              <a:ext cx="93375" cy="159925"/>
            </a:xfrm>
            <a:custGeom>
              <a:avLst/>
              <a:gdLst/>
              <a:ahLst/>
              <a:cxnLst/>
              <a:rect l="l" t="t" r="r" b="b"/>
              <a:pathLst>
                <a:path w="3735" h="6397" extrusionOk="0">
                  <a:moveTo>
                    <a:pt x="1590" y="592"/>
                  </a:moveTo>
                  <a:cubicBezTo>
                    <a:pt x="2440" y="629"/>
                    <a:pt x="3106" y="1295"/>
                    <a:pt x="3106" y="2145"/>
                  </a:cubicBezTo>
                  <a:lnTo>
                    <a:pt x="3106" y="4215"/>
                  </a:lnTo>
                  <a:cubicBezTo>
                    <a:pt x="3106" y="5066"/>
                    <a:pt x="2440" y="5768"/>
                    <a:pt x="1590" y="5768"/>
                  </a:cubicBezTo>
                  <a:lnTo>
                    <a:pt x="961" y="5768"/>
                  </a:lnTo>
                  <a:cubicBezTo>
                    <a:pt x="887" y="5768"/>
                    <a:pt x="813" y="5694"/>
                    <a:pt x="813" y="5583"/>
                  </a:cubicBezTo>
                  <a:cubicBezTo>
                    <a:pt x="813" y="5509"/>
                    <a:pt x="887" y="5435"/>
                    <a:pt x="961" y="5435"/>
                  </a:cubicBezTo>
                  <a:lnTo>
                    <a:pt x="1590" y="5435"/>
                  </a:lnTo>
                  <a:cubicBezTo>
                    <a:pt x="2255" y="5435"/>
                    <a:pt x="2773" y="4881"/>
                    <a:pt x="2773" y="4215"/>
                  </a:cubicBezTo>
                  <a:lnTo>
                    <a:pt x="2773" y="2145"/>
                  </a:lnTo>
                  <a:cubicBezTo>
                    <a:pt x="2773" y="1480"/>
                    <a:pt x="2255" y="962"/>
                    <a:pt x="1590" y="962"/>
                  </a:cubicBezTo>
                  <a:lnTo>
                    <a:pt x="813" y="962"/>
                  </a:lnTo>
                  <a:cubicBezTo>
                    <a:pt x="703" y="962"/>
                    <a:pt x="629" y="888"/>
                    <a:pt x="629" y="777"/>
                  </a:cubicBezTo>
                  <a:cubicBezTo>
                    <a:pt x="629" y="703"/>
                    <a:pt x="703" y="592"/>
                    <a:pt x="813" y="592"/>
                  </a:cubicBezTo>
                  <a:close/>
                  <a:moveTo>
                    <a:pt x="813" y="1"/>
                  </a:moveTo>
                  <a:cubicBezTo>
                    <a:pt x="370" y="1"/>
                    <a:pt x="0" y="333"/>
                    <a:pt x="0" y="777"/>
                  </a:cubicBezTo>
                  <a:cubicBezTo>
                    <a:pt x="0" y="1221"/>
                    <a:pt x="370" y="1553"/>
                    <a:pt x="813" y="1553"/>
                  </a:cubicBezTo>
                  <a:lnTo>
                    <a:pt x="1590" y="1553"/>
                  </a:lnTo>
                  <a:cubicBezTo>
                    <a:pt x="1886" y="1553"/>
                    <a:pt x="2181" y="1812"/>
                    <a:pt x="2181" y="2145"/>
                  </a:cubicBezTo>
                  <a:lnTo>
                    <a:pt x="2181" y="4215"/>
                  </a:lnTo>
                  <a:cubicBezTo>
                    <a:pt x="2181" y="4548"/>
                    <a:pt x="1886" y="4807"/>
                    <a:pt x="1590" y="4807"/>
                  </a:cubicBezTo>
                  <a:lnTo>
                    <a:pt x="961" y="4807"/>
                  </a:lnTo>
                  <a:cubicBezTo>
                    <a:pt x="518" y="4807"/>
                    <a:pt x="185" y="5177"/>
                    <a:pt x="185" y="5583"/>
                  </a:cubicBezTo>
                  <a:cubicBezTo>
                    <a:pt x="185" y="6027"/>
                    <a:pt x="518" y="6397"/>
                    <a:pt x="961" y="6397"/>
                  </a:cubicBezTo>
                  <a:lnTo>
                    <a:pt x="1590" y="6397"/>
                  </a:lnTo>
                  <a:cubicBezTo>
                    <a:pt x="2773" y="6397"/>
                    <a:pt x="3734" y="5398"/>
                    <a:pt x="3734" y="4215"/>
                  </a:cubicBezTo>
                  <a:lnTo>
                    <a:pt x="3734" y="2145"/>
                  </a:lnTo>
                  <a:cubicBezTo>
                    <a:pt x="3734" y="962"/>
                    <a:pt x="2773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1"/>
            <p:cNvSpPr/>
            <p:nvPr/>
          </p:nvSpPr>
          <p:spPr>
            <a:xfrm>
              <a:off x="4999975" y="3728150"/>
              <a:ext cx="140500" cy="1346100"/>
            </a:xfrm>
            <a:custGeom>
              <a:avLst/>
              <a:gdLst/>
              <a:ahLst/>
              <a:cxnLst/>
              <a:rect l="l" t="t" r="r" b="b"/>
              <a:pathLst>
                <a:path w="5620" h="53844" extrusionOk="0">
                  <a:moveTo>
                    <a:pt x="0" y="0"/>
                  </a:moveTo>
                  <a:lnTo>
                    <a:pt x="4474" y="53312"/>
                  </a:lnTo>
                  <a:cubicBezTo>
                    <a:pt x="4506" y="53634"/>
                    <a:pt x="4762" y="53844"/>
                    <a:pt x="5048" y="53844"/>
                  </a:cubicBezTo>
                  <a:cubicBezTo>
                    <a:pt x="5090" y="53844"/>
                    <a:pt x="5133" y="53839"/>
                    <a:pt x="5176" y="53830"/>
                  </a:cubicBezTo>
                  <a:cubicBezTo>
                    <a:pt x="5435" y="53756"/>
                    <a:pt x="5620" y="53497"/>
                    <a:pt x="5620" y="53201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1"/>
            <p:cNvSpPr/>
            <p:nvPr/>
          </p:nvSpPr>
          <p:spPr>
            <a:xfrm>
              <a:off x="4991650" y="3720750"/>
              <a:ext cx="156225" cy="1360550"/>
            </a:xfrm>
            <a:custGeom>
              <a:avLst/>
              <a:gdLst/>
              <a:ahLst/>
              <a:cxnLst/>
              <a:rect l="l" t="t" r="r" b="b"/>
              <a:pathLst>
                <a:path w="6249" h="54422" extrusionOk="0">
                  <a:moveTo>
                    <a:pt x="2588" y="629"/>
                  </a:moveTo>
                  <a:lnTo>
                    <a:pt x="5620" y="53497"/>
                  </a:lnTo>
                  <a:lnTo>
                    <a:pt x="5620" y="53534"/>
                  </a:lnTo>
                  <a:lnTo>
                    <a:pt x="5620" y="53571"/>
                  </a:lnTo>
                  <a:cubicBezTo>
                    <a:pt x="5620" y="53682"/>
                    <a:pt x="5546" y="53793"/>
                    <a:pt x="5435" y="53793"/>
                  </a:cubicBezTo>
                  <a:lnTo>
                    <a:pt x="5361" y="53830"/>
                  </a:lnTo>
                  <a:cubicBezTo>
                    <a:pt x="5250" y="53830"/>
                    <a:pt x="5139" y="53719"/>
                    <a:pt x="5102" y="53571"/>
                  </a:cubicBezTo>
                  <a:lnTo>
                    <a:pt x="5099" y="53572"/>
                  </a:lnTo>
                  <a:lnTo>
                    <a:pt x="5099" y="53572"/>
                  </a:ln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645"/>
                  </a:lnTo>
                  <a:lnTo>
                    <a:pt x="4511" y="53682"/>
                  </a:lnTo>
                  <a:cubicBezTo>
                    <a:pt x="4548" y="54126"/>
                    <a:pt x="4954" y="54422"/>
                    <a:pt x="5361" y="54422"/>
                  </a:cubicBezTo>
                  <a:lnTo>
                    <a:pt x="5583" y="54422"/>
                  </a:lnTo>
                  <a:cubicBezTo>
                    <a:pt x="5990" y="54311"/>
                    <a:pt x="6248" y="53941"/>
                    <a:pt x="6248" y="53571"/>
                  </a:cubicBezTo>
                  <a:lnTo>
                    <a:pt x="6248" y="53460"/>
                  </a:lnTo>
                  <a:lnTo>
                    <a:pt x="3180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1"/>
            <p:cNvSpPr/>
            <p:nvPr/>
          </p:nvSpPr>
          <p:spPr>
            <a:xfrm>
              <a:off x="5752325" y="3728150"/>
              <a:ext cx="141425" cy="1349800"/>
            </a:xfrm>
            <a:custGeom>
              <a:avLst/>
              <a:gdLst/>
              <a:ahLst/>
              <a:cxnLst/>
              <a:rect l="l" t="t" r="r" b="b"/>
              <a:pathLst>
                <a:path w="5657" h="53992" extrusionOk="0">
                  <a:moveTo>
                    <a:pt x="0" y="0"/>
                  </a:moveTo>
                  <a:lnTo>
                    <a:pt x="4474" y="53497"/>
                  </a:lnTo>
                  <a:cubicBezTo>
                    <a:pt x="4538" y="53786"/>
                    <a:pt x="4770" y="53992"/>
                    <a:pt x="5048" y="53992"/>
                  </a:cubicBezTo>
                  <a:cubicBezTo>
                    <a:pt x="5090" y="53992"/>
                    <a:pt x="5133" y="53987"/>
                    <a:pt x="5176" y="53978"/>
                  </a:cubicBezTo>
                  <a:cubicBezTo>
                    <a:pt x="5472" y="53941"/>
                    <a:pt x="5657" y="53645"/>
                    <a:pt x="5620" y="53386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1"/>
            <p:cNvSpPr/>
            <p:nvPr/>
          </p:nvSpPr>
          <p:spPr>
            <a:xfrm>
              <a:off x="5744000" y="3720750"/>
              <a:ext cx="156225" cy="1365175"/>
            </a:xfrm>
            <a:custGeom>
              <a:avLst/>
              <a:gdLst/>
              <a:ahLst/>
              <a:cxnLst/>
              <a:rect l="l" t="t" r="r" b="b"/>
              <a:pathLst>
                <a:path w="6249" h="54607" extrusionOk="0">
                  <a:moveTo>
                    <a:pt x="2588" y="629"/>
                  </a:moveTo>
                  <a:lnTo>
                    <a:pt x="5657" y="53682"/>
                  </a:lnTo>
                  <a:lnTo>
                    <a:pt x="5657" y="53719"/>
                  </a:lnTo>
                  <a:cubicBezTo>
                    <a:pt x="5657" y="53867"/>
                    <a:pt x="5583" y="53978"/>
                    <a:pt x="5435" y="53978"/>
                  </a:cubicBezTo>
                  <a:lnTo>
                    <a:pt x="5398" y="53978"/>
                  </a:lnTo>
                  <a:cubicBezTo>
                    <a:pt x="5250" y="53978"/>
                    <a:pt x="5139" y="53904"/>
                    <a:pt x="5139" y="53756"/>
                  </a:cubicBez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830"/>
                  </a:lnTo>
                  <a:cubicBezTo>
                    <a:pt x="4585" y="54274"/>
                    <a:pt x="4955" y="54606"/>
                    <a:pt x="5398" y="54606"/>
                  </a:cubicBezTo>
                  <a:cubicBezTo>
                    <a:pt x="5472" y="54606"/>
                    <a:pt x="5509" y="54606"/>
                    <a:pt x="5583" y="54569"/>
                  </a:cubicBezTo>
                  <a:cubicBezTo>
                    <a:pt x="5990" y="54495"/>
                    <a:pt x="6248" y="54126"/>
                    <a:pt x="6248" y="53719"/>
                  </a:cubicBezTo>
                  <a:lnTo>
                    <a:pt x="6248" y="53645"/>
                  </a:lnTo>
                  <a:lnTo>
                    <a:pt x="3217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1"/>
            <p:cNvSpPr/>
            <p:nvPr/>
          </p:nvSpPr>
          <p:spPr>
            <a:xfrm>
              <a:off x="2587625" y="3728150"/>
              <a:ext cx="123875" cy="1337800"/>
            </a:xfrm>
            <a:custGeom>
              <a:avLst/>
              <a:gdLst/>
              <a:ahLst/>
              <a:cxnLst/>
              <a:rect l="l" t="t" r="r" b="b"/>
              <a:pathLst>
                <a:path w="4955" h="53512" extrusionOk="0">
                  <a:moveTo>
                    <a:pt x="2404" y="0"/>
                  </a:moveTo>
                  <a:lnTo>
                    <a:pt x="38" y="52869"/>
                  </a:lnTo>
                  <a:cubicBezTo>
                    <a:pt x="1" y="53164"/>
                    <a:pt x="186" y="53423"/>
                    <a:pt x="482" y="53497"/>
                  </a:cubicBezTo>
                  <a:cubicBezTo>
                    <a:pt x="520" y="53507"/>
                    <a:pt x="559" y="53511"/>
                    <a:pt x="598" y="53511"/>
                  </a:cubicBezTo>
                  <a:cubicBezTo>
                    <a:pt x="859" y="53511"/>
                    <a:pt x="1115" y="53306"/>
                    <a:pt x="1147" y="53016"/>
                  </a:cubicBezTo>
                  <a:lnTo>
                    <a:pt x="49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1"/>
            <p:cNvSpPr/>
            <p:nvPr/>
          </p:nvSpPr>
          <p:spPr>
            <a:xfrm>
              <a:off x="2580250" y="3720750"/>
              <a:ext cx="138650" cy="1352225"/>
            </a:xfrm>
            <a:custGeom>
              <a:avLst/>
              <a:gdLst/>
              <a:ahLst/>
              <a:cxnLst/>
              <a:rect l="l" t="t" r="r" b="b"/>
              <a:pathLst>
                <a:path w="5546" h="54089" extrusionOk="0">
                  <a:moveTo>
                    <a:pt x="4917" y="629"/>
                  </a:moveTo>
                  <a:lnTo>
                    <a:pt x="1149" y="53239"/>
                  </a:lnTo>
                  <a:lnTo>
                    <a:pt x="1149" y="53239"/>
                  </a:lnTo>
                  <a:lnTo>
                    <a:pt x="1146" y="53238"/>
                  </a:lnTo>
                  <a:cubicBezTo>
                    <a:pt x="1146" y="53386"/>
                    <a:pt x="998" y="53497"/>
                    <a:pt x="887" y="53497"/>
                  </a:cubicBezTo>
                  <a:lnTo>
                    <a:pt x="850" y="53460"/>
                  </a:lnTo>
                  <a:cubicBezTo>
                    <a:pt x="703" y="53460"/>
                    <a:pt x="629" y="53349"/>
                    <a:pt x="629" y="53202"/>
                  </a:cubicBezTo>
                  <a:lnTo>
                    <a:pt x="629" y="53165"/>
                  </a:lnTo>
                  <a:lnTo>
                    <a:pt x="2982" y="629"/>
                  </a:lnTo>
                  <a:close/>
                  <a:moveTo>
                    <a:pt x="2699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0" y="53128"/>
                  </a:lnTo>
                  <a:lnTo>
                    <a:pt x="0" y="53202"/>
                  </a:lnTo>
                  <a:cubicBezTo>
                    <a:pt x="0" y="53608"/>
                    <a:pt x="296" y="53978"/>
                    <a:pt x="703" y="54089"/>
                  </a:cubicBezTo>
                  <a:lnTo>
                    <a:pt x="887" y="54089"/>
                  </a:lnTo>
                  <a:cubicBezTo>
                    <a:pt x="1331" y="54089"/>
                    <a:pt x="1701" y="53793"/>
                    <a:pt x="1775" y="53349"/>
                  </a:cubicBezTo>
                  <a:lnTo>
                    <a:pt x="1775" y="53312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72" y="112"/>
                  </a:cubicBezTo>
                  <a:cubicBezTo>
                    <a:pt x="5398" y="38"/>
                    <a:pt x="5324" y="1"/>
                    <a:pt x="5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1"/>
            <p:cNvSpPr/>
            <p:nvPr/>
          </p:nvSpPr>
          <p:spPr>
            <a:xfrm>
              <a:off x="1894425" y="3728150"/>
              <a:ext cx="122975" cy="1333175"/>
            </a:xfrm>
            <a:custGeom>
              <a:avLst/>
              <a:gdLst/>
              <a:ahLst/>
              <a:cxnLst/>
              <a:rect l="l" t="t" r="r" b="b"/>
              <a:pathLst>
                <a:path w="4919" h="53327" extrusionOk="0">
                  <a:moveTo>
                    <a:pt x="2367" y="0"/>
                  </a:moveTo>
                  <a:lnTo>
                    <a:pt x="38" y="52684"/>
                  </a:lnTo>
                  <a:cubicBezTo>
                    <a:pt x="1" y="52979"/>
                    <a:pt x="186" y="53238"/>
                    <a:pt x="445" y="53312"/>
                  </a:cubicBezTo>
                  <a:cubicBezTo>
                    <a:pt x="488" y="53322"/>
                    <a:pt x="531" y="53326"/>
                    <a:pt x="574" y="53326"/>
                  </a:cubicBezTo>
                  <a:cubicBezTo>
                    <a:pt x="859" y="53326"/>
                    <a:pt x="1115" y="53121"/>
                    <a:pt x="1147" y="52832"/>
                  </a:cubicBezTo>
                  <a:lnTo>
                    <a:pt x="4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1"/>
            <p:cNvSpPr/>
            <p:nvPr/>
          </p:nvSpPr>
          <p:spPr>
            <a:xfrm>
              <a:off x="1887050" y="3720750"/>
              <a:ext cx="138650" cy="1348525"/>
            </a:xfrm>
            <a:custGeom>
              <a:avLst/>
              <a:gdLst/>
              <a:ahLst/>
              <a:cxnLst/>
              <a:rect l="l" t="t" r="r" b="b"/>
              <a:pathLst>
                <a:path w="5546" h="53941" extrusionOk="0">
                  <a:moveTo>
                    <a:pt x="4880" y="629"/>
                  </a:moveTo>
                  <a:lnTo>
                    <a:pt x="1146" y="53091"/>
                  </a:lnTo>
                  <a:cubicBezTo>
                    <a:pt x="1109" y="53202"/>
                    <a:pt x="998" y="53312"/>
                    <a:pt x="887" y="53312"/>
                  </a:cubicBezTo>
                  <a:lnTo>
                    <a:pt x="814" y="53312"/>
                  </a:lnTo>
                  <a:cubicBezTo>
                    <a:pt x="703" y="53275"/>
                    <a:pt x="629" y="53165"/>
                    <a:pt x="629" y="53017"/>
                  </a:cubicBezTo>
                  <a:lnTo>
                    <a:pt x="629" y="52980"/>
                  </a:lnTo>
                  <a:lnTo>
                    <a:pt x="2982" y="629"/>
                  </a:lnTo>
                  <a:close/>
                  <a:moveTo>
                    <a:pt x="2662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2" y="52943"/>
                  </a:lnTo>
                  <a:lnTo>
                    <a:pt x="2" y="52943"/>
                  </a:lnTo>
                  <a:lnTo>
                    <a:pt x="0" y="52943"/>
                  </a:lnTo>
                  <a:lnTo>
                    <a:pt x="0" y="53017"/>
                  </a:lnTo>
                  <a:cubicBezTo>
                    <a:pt x="0" y="53423"/>
                    <a:pt x="296" y="53793"/>
                    <a:pt x="666" y="53904"/>
                  </a:cubicBezTo>
                  <a:cubicBezTo>
                    <a:pt x="740" y="53904"/>
                    <a:pt x="814" y="53941"/>
                    <a:pt x="887" y="53941"/>
                  </a:cubicBezTo>
                  <a:cubicBezTo>
                    <a:pt x="1331" y="53941"/>
                    <a:pt x="1701" y="53608"/>
                    <a:pt x="1775" y="53165"/>
                  </a:cubicBezTo>
                  <a:lnTo>
                    <a:pt x="1775" y="53128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35" y="112"/>
                  </a:cubicBezTo>
                  <a:cubicBezTo>
                    <a:pt x="5398" y="38"/>
                    <a:pt x="5324" y="1"/>
                    <a:pt x="5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1"/>
            <p:cNvSpPr/>
            <p:nvPr/>
          </p:nvSpPr>
          <p:spPr>
            <a:xfrm>
              <a:off x="1912000" y="3654200"/>
              <a:ext cx="3986375" cy="114650"/>
            </a:xfrm>
            <a:custGeom>
              <a:avLst/>
              <a:gdLst/>
              <a:ahLst/>
              <a:cxnLst/>
              <a:rect l="l" t="t" r="r" b="b"/>
              <a:pathLst>
                <a:path w="159455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159455" y="4585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51"/>
            <p:cNvSpPr/>
            <p:nvPr/>
          </p:nvSpPr>
          <p:spPr>
            <a:xfrm>
              <a:off x="1904600" y="3646800"/>
              <a:ext cx="4001175" cy="130350"/>
            </a:xfrm>
            <a:custGeom>
              <a:avLst/>
              <a:gdLst/>
              <a:ahLst/>
              <a:cxnLst/>
              <a:rect l="l" t="t" r="r" b="b"/>
              <a:pathLst>
                <a:path w="160047" h="5214" extrusionOk="0">
                  <a:moveTo>
                    <a:pt x="159455" y="629"/>
                  </a:moveTo>
                  <a:lnTo>
                    <a:pt x="159455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38" y="5066"/>
                    <a:pt x="75" y="5103"/>
                  </a:cubicBezTo>
                  <a:cubicBezTo>
                    <a:pt x="149" y="5177"/>
                    <a:pt x="222" y="5214"/>
                    <a:pt x="296" y="5214"/>
                  </a:cubicBezTo>
                  <a:lnTo>
                    <a:pt x="159751" y="5214"/>
                  </a:lnTo>
                  <a:cubicBezTo>
                    <a:pt x="159824" y="5214"/>
                    <a:pt x="159898" y="5177"/>
                    <a:pt x="159972" y="5103"/>
                  </a:cubicBezTo>
                  <a:cubicBezTo>
                    <a:pt x="160046" y="5066"/>
                    <a:pt x="160046" y="4955"/>
                    <a:pt x="160046" y="4881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1"/>
            <p:cNvSpPr/>
            <p:nvPr/>
          </p:nvSpPr>
          <p:spPr>
            <a:xfrm>
              <a:off x="1912000" y="3654200"/>
              <a:ext cx="3986375" cy="39775"/>
            </a:xfrm>
            <a:custGeom>
              <a:avLst/>
              <a:gdLst/>
              <a:ahLst/>
              <a:cxnLst/>
              <a:rect l="l" t="t" r="r" b="b"/>
              <a:pathLst>
                <a:path w="159455" h="1591" extrusionOk="0">
                  <a:moveTo>
                    <a:pt x="0" y="1"/>
                  </a:moveTo>
                  <a:lnTo>
                    <a:pt x="0" y="1591"/>
                  </a:lnTo>
                  <a:lnTo>
                    <a:pt x="159455" y="1591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1"/>
            <p:cNvSpPr/>
            <p:nvPr/>
          </p:nvSpPr>
          <p:spPr>
            <a:xfrm>
              <a:off x="1904600" y="3646800"/>
              <a:ext cx="4001175" cy="54575"/>
            </a:xfrm>
            <a:custGeom>
              <a:avLst/>
              <a:gdLst/>
              <a:ahLst/>
              <a:cxnLst/>
              <a:rect l="l" t="t" r="r" b="b"/>
              <a:pathLst>
                <a:path w="160047" h="2183" extrusionOk="0">
                  <a:moveTo>
                    <a:pt x="159455" y="629"/>
                  </a:moveTo>
                  <a:lnTo>
                    <a:pt x="159455" y="1591"/>
                  </a:lnTo>
                  <a:lnTo>
                    <a:pt x="592" y="1591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1887"/>
                  </a:lnTo>
                  <a:cubicBezTo>
                    <a:pt x="1" y="1960"/>
                    <a:pt x="38" y="2034"/>
                    <a:pt x="75" y="2108"/>
                  </a:cubicBezTo>
                  <a:cubicBezTo>
                    <a:pt x="149" y="2145"/>
                    <a:pt x="222" y="2182"/>
                    <a:pt x="296" y="2182"/>
                  </a:cubicBezTo>
                  <a:lnTo>
                    <a:pt x="159751" y="2182"/>
                  </a:lnTo>
                  <a:cubicBezTo>
                    <a:pt x="159824" y="2182"/>
                    <a:pt x="159898" y="2145"/>
                    <a:pt x="159972" y="2108"/>
                  </a:cubicBezTo>
                  <a:cubicBezTo>
                    <a:pt x="160046" y="2034"/>
                    <a:pt x="160046" y="1960"/>
                    <a:pt x="160046" y="1887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1"/>
            <p:cNvSpPr/>
            <p:nvPr/>
          </p:nvSpPr>
          <p:spPr>
            <a:xfrm>
              <a:off x="4901075" y="3654200"/>
              <a:ext cx="997300" cy="114650"/>
            </a:xfrm>
            <a:custGeom>
              <a:avLst/>
              <a:gdLst/>
              <a:ahLst/>
              <a:cxnLst/>
              <a:rect l="l" t="t" r="r" b="b"/>
              <a:pathLst>
                <a:path w="39892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39892" y="4585"/>
                  </a:lnTo>
                  <a:lnTo>
                    <a:pt x="398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1"/>
            <p:cNvSpPr/>
            <p:nvPr/>
          </p:nvSpPr>
          <p:spPr>
            <a:xfrm>
              <a:off x="4893675" y="3646800"/>
              <a:ext cx="1012100" cy="130350"/>
            </a:xfrm>
            <a:custGeom>
              <a:avLst/>
              <a:gdLst/>
              <a:ahLst/>
              <a:cxnLst/>
              <a:rect l="l" t="t" r="r" b="b"/>
              <a:pathLst>
                <a:path w="40484" h="5214" extrusionOk="0">
                  <a:moveTo>
                    <a:pt x="39892" y="629"/>
                  </a:moveTo>
                  <a:lnTo>
                    <a:pt x="39892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1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1" y="5066"/>
                    <a:pt x="74" y="5103"/>
                  </a:cubicBezTo>
                  <a:cubicBezTo>
                    <a:pt x="148" y="5177"/>
                    <a:pt x="222" y="5214"/>
                    <a:pt x="296" y="5214"/>
                  </a:cubicBezTo>
                  <a:lnTo>
                    <a:pt x="40188" y="5214"/>
                  </a:lnTo>
                  <a:cubicBezTo>
                    <a:pt x="40261" y="5214"/>
                    <a:pt x="40335" y="5177"/>
                    <a:pt x="40409" y="5103"/>
                  </a:cubicBezTo>
                  <a:cubicBezTo>
                    <a:pt x="40483" y="5066"/>
                    <a:pt x="40483" y="4955"/>
                    <a:pt x="40483" y="4881"/>
                  </a:cubicBezTo>
                  <a:lnTo>
                    <a:pt x="40483" y="297"/>
                  </a:lnTo>
                  <a:cubicBezTo>
                    <a:pt x="40483" y="223"/>
                    <a:pt x="40483" y="149"/>
                    <a:pt x="40409" y="112"/>
                  </a:cubicBezTo>
                  <a:cubicBezTo>
                    <a:pt x="40335" y="38"/>
                    <a:pt x="40261" y="1"/>
                    <a:pt x="40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1"/>
            <p:cNvSpPr/>
            <p:nvPr/>
          </p:nvSpPr>
          <p:spPr>
            <a:xfrm>
              <a:off x="1876875" y="3616300"/>
              <a:ext cx="4057550" cy="43475"/>
            </a:xfrm>
            <a:custGeom>
              <a:avLst/>
              <a:gdLst/>
              <a:ahLst/>
              <a:cxnLst/>
              <a:rect l="l" t="t" r="r" b="b"/>
              <a:pathLst>
                <a:path w="162302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162301" y="1739"/>
                  </a:lnTo>
                  <a:lnTo>
                    <a:pt x="1623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51"/>
            <p:cNvSpPr/>
            <p:nvPr/>
          </p:nvSpPr>
          <p:spPr>
            <a:xfrm>
              <a:off x="1868550" y="3608925"/>
              <a:ext cx="4073275" cy="59175"/>
            </a:xfrm>
            <a:custGeom>
              <a:avLst/>
              <a:gdLst/>
              <a:ahLst/>
              <a:cxnLst/>
              <a:rect l="l" t="t" r="r" b="b"/>
              <a:pathLst>
                <a:path w="162931" h="2367" extrusionOk="0">
                  <a:moveTo>
                    <a:pt x="162302" y="629"/>
                  </a:moveTo>
                  <a:lnTo>
                    <a:pt x="162302" y="1738"/>
                  </a:lnTo>
                  <a:lnTo>
                    <a:pt x="629" y="1738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2034"/>
                  </a:lnTo>
                  <a:cubicBezTo>
                    <a:pt x="1" y="2144"/>
                    <a:pt x="38" y="2218"/>
                    <a:pt x="112" y="2255"/>
                  </a:cubicBezTo>
                  <a:cubicBezTo>
                    <a:pt x="149" y="2329"/>
                    <a:pt x="223" y="2366"/>
                    <a:pt x="334" y="2366"/>
                  </a:cubicBezTo>
                  <a:lnTo>
                    <a:pt x="162634" y="2366"/>
                  </a:lnTo>
                  <a:cubicBezTo>
                    <a:pt x="162708" y="2366"/>
                    <a:pt x="162782" y="2329"/>
                    <a:pt x="162819" y="2255"/>
                  </a:cubicBezTo>
                  <a:cubicBezTo>
                    <a:pt x="162893" y="2218"/>
                    <a:pt x="162930" y="2144"/>
                    <a:pt x="162930" y="2034"/>
                  </a:cubicBezTo>
                  <a:lnTo>
                    <a:pt x="162930" y="296"/>
                  </a:lnTo>
                  <a:cubicBezTo>
                    <a:pt x="162930" y="222"/>
                    <a:pt x="162893" y="148"/>
                    <a:pt x="162819" y="74"/>
                  </a:cubicBezTo>
                  <a:cubicBezTo>
                    <a:pt x="162782" y="37"/>
                    <a:pt x="162708" y="0"/>
                    <a:pt x="162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51"/>
            <p:cNvSpPr/>
            <p:nvPr/>
          </p:nvSpPr>
          <p:spPr>
            <a:xfrm>
              <a:off x="4942650" y="3616300"/>
              <a:ext cx="991775" cy="43475"/>
            </a:xfrm>
            <a:custGeom>
              <a:avLst/>
              <a:gdLst/>
              <a:ahLst/>
              <a:cxnLst/>
              <a:rect l="l" t="t" r="r" b="b"/>
              <a:pathLst>
                <a:path w="39671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39670" y="1739"/>
                  </a:lnTo>
                  <a:lnTo>
                    <a:pt x="396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1"/>
            <p:cNvSpPr/>
            <p:nvPr/>
          </p:nvSpPr>
          <p:spPr>
            <a:xfrm>
              <a:off x="4935275" y="3608925"/>
              <a:ext cx="1006550" cy="59175"/>
            </a:xfrm>
            <a:custGeom>
              <a:avLst/>
              <a:gdLst/>
              <a:ahLst/>
              <a:cxnLst/>
              <a:rect l="l" t="t" r="r" b="b"/>
              <a:pathLst>
                <a:path w="40262" h="2367" extrusionOk="0">
                  <a:moveTo>
                    <a:pt x="39633" y="629"/>
                  </a:moveTo>
                  <a:lnTo>
                    <a:pt x="39633" y="1738"/>
                  </a:lnTo>
                  <a:lnTo>
                    <a:pt x="592" y="1738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0" y="148"/>
                    <a:pt x="0" y="222"/>
                    <a:pt x="0" y="296"/>
                  </a:cubicBezTo>
                  <a:lnTo>
                    <a:pt x="0" y="2034"/>
                  </a:lnTo>
                  <a:cubicBezTo>
                    <a:pt x="0" y="2144"/>
                    <a:pt x="0" y="2218"/>
                    <a:pt x="74" y="2255"/>
                  </a:cubicBezTo>
                  <a:cubicBezTo>
                    <a:pt x="148" y="2329"/>
                    <a:pt x="222" y="2366"/>
                    <a:pt x="296" y="2366"/>
                  </a:cubicBezTo>
                  <a:lnTo>
                    <a:pt x="39965" y="2366"/>
                  </a:lnTo>
                  <a:cubicBezTo>
                    <a:pt x="40039" y="2366"/>
                    <a:pt x="40113" y="2329"/>
                    <a:pt x="40150" y="2255"/>
                  </a:cubicBezTo>
                  <a:cubicBezTo>
                    <a:pt x="40224" y="2218"/>
                    <a:pt x="40261" y="2144"/>
                    <a:pt x="40261" y="2034"/>
                  </a:cubicBezTo>
                  <a:lnTo>
                    <a:pt x="40261" y="296"/>
                  </a:lnTo>
                  <a:cubicBezTo>
                    <a:pt x="40261" y="222"/>
                    <a:pt x="40224" y="148"/>
                    <a:pt x="40150" y="74"/>
                  </a:cubicBezTo>
                  <a:cubicBezTo>
                    <a:pt x="40113" y="37"/>
                    <a:pt x="40039" y="0"/>
                    <a:pt x="39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1"/>
            <p:cNvSpPr/>
            <p:nvPr/>
          </p:nvSpPr>
          <p:spPr>
            <a:xfrm>
              <a:off x="5555450" y="2786125"/>
              <a:ext cx="416875" cy="365650"/>
            </a:xfrm>
            <a:custGeom>
              <a:avLst/>
              <a:gdLst/>
              <a:ahLst/>
              <a:cxnLst/>
              <a:rect l="l" t="t" r="r" b="b"/>
              <a:pathLst>
                <a:path w="16675" h="14626" extrusionOk="0">
                  <a:moveTo>
                    <a:pt x="6176" y="1"/>
                  </a:moveTo>
                  <a:cubicBezTo>
                    <a:pt x="5854" y="1"/>
                    <a:pt x="5521" y="27"/>
                    <a:pt x="5176" y="82"/>
                  </a:cubicBezTo>
                  <a:cubicBezTo>
                    <a:pt x="555" y="785"/>
                    <a:pt x="0" y="2966"/>
                    <a:pt x="296" y="4260"/>
                  </a:cubicBezTo>
                  <a:cubicBezTo>
                    <a:pt x="296" y="4260"/>
                    <a:pt x="2736" y="9842"/>
                    <a:pt x="4289" y="12320"/>
                  </a:cubicBezTo>
                  <a:cubicBezTo>
                    <a:pt x="5353" y="13953"/>
                    <a:pt x="6550" y="14625"/>
                    <a:pt x="7480" y="14625"/>
                  </a:cubicBezTo>
                  <a:cubicBezTo>
                    <a:pt x="7939" y="14625"/>
                    <a:pt x="8333" y="14461"/>
                    <a:pt x="8615" y="14168"/>
                  </a:cubicBezTo>
                  <a:lnTo>
                    <a:pt x="11055" y="11728"/>
                  </a:lnTo>
                  <a:lnTo>
                    <a:pt x="14086" y="14464"/>
                  </a:lnTo>
                  <a:lnTo>
                    <a:pt x="16674" y="10582"/>
                  </a:lnTo>
                  <a:cubicBezTo>
                    <a:pt x="16674" y="10582"/>
                    <a:pt x="14382" y="7550"/>
                    <a:pt x="13384" y="5702"/>
                  </a:cubicBezTo>
                  <a:cubicBezTo>
                    <a:pt x="12426" y="3958"/>
                    <a:pt x="10141" y="1"/>
                    <a:pt x="61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1"/>
            <p:cNvSpPr/>
            <p:nvPr/>
          </p:nvSpPr>
          <p:spPr>
            <a:xfrm>
              <a:off x="5552675" y="2778000"/>
              <a:ext cx="427950" cy="381750"/>
            </a:xfrm>
            <a:custGeom>
              <a:avLst/>
              <a:gdLst/>
              <a:ahLst/>
              <a:cxnLst/>
              <a:rect l="l" t="t" r="r" b="b"/>
              <a:pathLst>
                <a:path w="17118" h="15270" extrusionOk="0">
                  <a:moveTo>
                    <a:pt x="6249" y="629"/>
                  </a:moveTo>
                  <a:cubicBezTo>
                    <a:pt x="8134" y="629"/>
                    <a:pt x="9650" y="1553"/>
                    <a:pt x="10796" y="2736"/>
                  </a:cubicBezTo>
                  <a:cubicBezTo>
                    <a:pt x="11942" y="3919"/>
                    <a:pt x="12755" y="5287"/>
                    <a:pt x="13199" y="6175"/>
                  </a:cubicBezTo>
                  <a:cubicBezTo>
                    <a:pt x="14086" y="7790"/>
                    <a:pt x="15895" y="10246"/>
                    <a:pt x="16396" y="10917"/>
                  </a:cubicBezTo>
                  <a:lnTo>
                    <a:pt x="16396" y="10917"/>
                  </a:lnTo>
                  <a:lnTo>
                    <a:pt x="14123" y="14308"/>
                  </a:lnTo>
                  <a:lnTo>
                    <a:pt x="11387" y="11831"/>
                  </a:lnTo>
                  <a:cubicBezTo>
                    <a:pt x="11332" y="11776"/>
                    <a:pt x="11258" y="11748"/>
                    <a:pt x="11180" y="11748"/>
                  </a:cubicBezTo>
                  <a:cubicBezTo>
                    <a:pt x="11101" y="11748"/>
                    <a:pt x="11018" y="11776"/>
                    <a:pt x="10944" y="11831"/>
                  </a:cubicBezTo>
                  <a:cubicBezTo>
                    <a:pt x="10944" y="11831"/>
                    <a:pt x="9391" y="13421"/>
                    <a:pt x="8504" y="14271"/>
                  </a:cubicBezTo>
                  <a:cubicBezTo>
                    <a:pt x="8282" y="14493"/>
                    <a:pt x="7986" y="14641"/>
                    <a:pt x="7616" y="14641"/>
                  </a:cubicBezTo>
                  <a:cubicBezTo>
                    <a:pt x="6840" y="14641"/>
                    <a:pt x="5694" y="14049"/>
                    <a:pt x="4659" y="12460"/>
                  </a:cubicBezTo>
                  <a:cubicBezTo>
                    <a:pt x="3919" y="11277"/>
                    <a:pt x="2884" y="9243"/>
                    <a:pt x="2108" y="7543"/>
                  </a:cubicBezTo>
                  <a:cubicBezTo>
                    <a:pt x="1701" y="6692"/>
                    <a:pt x="1331" y="5916"/>
                    <a:pt x="1073" y="5361"/>
                  </a:cubicBezTo>
                  <a:cubicBezTo>
                    <a:pt x="883" y="4955"/>
                    <a:pt x="753" y="4647"/>
                    <a:pt x="697" y="4512"/>
                  </a:cubicBezTo>
                  <a:lnTo>
                    <a:pt x="697" y="4512"/>
                  </a:lnTo>
                  <a:lnTo>
                    <a:pt x="703" y="4511"/>
                  </a:lnTo>
                  <a:cubicBezTo>
                    <a:pt x="666" y="4363"/>
                    <a:pt x="629" y="4178"/>
                    <a:pt x="629" y="4030"/>
                  </a:cubicBezTo>
                  <a:cubicBezTo>
                    <a:pt x="629" y="3439"/>
                    <a:pt x="851" y="2810"/>
                    <a:pt x="1516" y="2182"/>
                  </a:cubicBezTo>
                  <a:cubicBezTo>
                    <a:pt x="2182" y="1590"/>
                    <a:pt x="3365" y="999"/>
                    <a:pt x="5324" y="703"/>
                  </a:cubicBezTo>
                  <a:cubicBezTo>
                    <a:pt x="5657" y="666"/>
                    <a:pt x="5953" y="629"/>
                    <a:pt x="6249" y="629"/>
                  </a:cubicBezTo>
                  <a:close/>
                  <a:moveTo>
                    <a:pt x="6249" y="1"/>
                  </a:moveTo>
                  <a:cubicBezTo>
                    <a:pt x="5916" y="1"/>
                    <a:pt x="5583" y="37"/>
                    <a:pt x="5250" y="111"/>
                  </a:cubicBezTo>
                  <a:cubicBezTo>
                    <a:pt x="3217" y="407"/>
                    <a:pt x="1923" y="999"/>
                    <a:pt x="1110" y="1738"/>
                  </a:cubicBezTo>
                  <a:cubicBezTo>
                    <a:pt x="296" y="2441"/>
                    <a:pt x="1" y="3291"/>
                    <a:pt x="38" y="4030"/>
                  </a:cubicBezTo>
                  <a:cubicBezTo>
                    <a:pt x="38" y="4252"/>
                    <a:pt x="38" y="4437"/>
                    <a:pt x="74" y="4659"/>
                  </a:cubicBezTo>
                  <a:lnTo>
                    <a:pt x="111" y="4696"/>
                  </a:lnTo>
                  <a:cubicBezTo>
                    <a:pt x="111" y="4696"/>
                    <a:pt x="740" y="6101"/>
                    <a:pt x="1516" y="7801"/>
                  </a:cubicBezTo>
                  <a:cubicBezTo>
                    <a:pt x="2330" y="9539"/>
                    <a:pt x="3365" y="11535"/>
                    <a:pt x="4141" y="12792"/>
                  </a:cubicBezTo>
                  <a:cubicBezTo>
                    <a:pt x="5250" y="14493"/>
                    <a:pt x="6507" y="15232"/>
                    <a:pt x="7616" y="15269"/>
                  </a:cubicBezTo>
                  <a:cubicBezTo>
                    <a:pt x="8134" y="15269"/>
                    <a:pt x="8615" y="15048"/>
                    <a:pt x="8947" y="14715"/>
                  </a:cubicBezTo>
                  <a:lnTo>
                    <a:pt x="10500" y="13162"/>
                  </a:lnTo>
                  <a:lnTo>
                    <a:pt x="11193" y="12469"/>
                  </a:lnTo>
                  <a:lnTo>
                    <a:pt x="13975" y="15011"/>
                  </a:lnTo>
                  <a:cubicBezTo>
                    <a:pt x="14030" y="15065"/>
                    <a:pt x="14103" y="15099"/>
                    <a:pt x="14168" y="15099"/>
                  </a:cubicBezTo>
                  <a:cubicBezTo>
                    <a:pt x="14192" y="15099"/>
                    <a:pt x="14214" y="15094"/>
                    <a:pt x="14234" y="15085"/>
                  </a:cubicBezTo>
                  <a:cubicBezTo>
                    <a:pt x="14308" y="15085"/>
                    <a:pt x="14419" y="15048"/>
                    <a:pt x="14456" y="14974"/>
                  </a:cubicBezTo>
                  <a:lnTo>
                    <a:pt x="17044" y="11092"/>
                  </a:lnTo>
                  <a:cubicBezTo>
                    <a:pt x="17118" y="10981"/>
                    <a:pt x="17118" y="10833"/>
                    <a:pt x="17044" y="10722"/>
                  </a:cubicBezTo>
                  <a:cubicBezTo>
                    <a:pt x="17044" y="10722"/>
                    <a:pt x="16896" y="10537"/>
                    <a:pt x="16674" y="10204"/>
                  </a:cubicBezTo>
                  <a:cubicBezTo>
                    <a:pt x="15972" y="9280"/>
                    <a:pt x="14493" y="7247"/>
                    <a:pt x="13754" y="5879"/>
                  </a:cubicBezTo>
                  <a:cubicBezTo>
                    <a:pt x="13273" y="4992"/>
                    <a:pt x="12460" y="3550"/>
                    <a:pt x="11240" y="2293"/>
                  </a:cubicBezTo>
                  <a:cubicBezTo>
                    <a:pt x="10020" y="1073"/>
                    <a:pt x="8356" y="1"/>
                    <a:pt x="6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1"/>
            <p:cNvSpPr/>
            <p:nvPr/>
          </p:nvSpPr>
          <p:spPr>
            <a:xfrm>
              <a:off x="5414950" y="2624850"/>
              <a:ext cx="546275" cy="391175"/>
            </a:xfrm>
            <a:custGeom>
              <a:avLst/>
              <a:gdLst/>
              <a:ahLst/>
              <a:cxnLst/>
              <a:rect l="l" t="t" r="r" b="b"/>
              <a:pathLst>
                <a:path w="21851" h="15647" extrusionOk="0">
                  <a:moveTo>
                    <a:pt x="13545" y="0"/>
                  </a:moveTo>
                  <a:cubicBezTo>
                    <a:pt x="11427" y="0"/>
                    <a:pt x="9026" y="650"/>
                    <a:pt x="6619" y="2060"/>
                  </a:cubicBezTo>
                  <a:cubicBezTo>
                    <a:pt x="999" y="5387"/>
                    <a:pt x="1" y="11265"/>
                    <a:pt x="3033" y="12153"/>
                  </a:cubicBezTo>
                  <a:cubicBezTo>
                    <a:pt x="3273" y="12221"/>
                    <a:pt x="3520" y="12252"/>
                    <a:pt x="3773" y="12252"/>
                  </a:cubicBezTo>
                  <a:cubicBezTo>
                    <a:pt x="6670" y="12252"/>
                    <a:pt x="10204" y="8124"/>
                    <a:pt x="10205" y="8123"/>
                  </a:cubicBezTo>
                  <a:lnTo>
                    <a:pt x="10205" y="8123"/>
                  </a:lnTo>
                  <a:cubicBezTo>
                    <a:pt x="8763" y="10711"/>
                    <a:pt x="11351" y="10711"/>
                    <a:pt x="11351" y="10711"/>
                  </a:cubicBezTo>
                  <a:cubicBezTo>
                    <a:pt x="11351" y="10711"/>
                    <a:pt x="11499" y="12412"/>
                    <a:pt x="12238" y="13595"/>
                  </a:cubicBezTo>
                  <a:cubicBezTo>
                    <a:pt x="12355" y="13785"/>
                    <a:pt x="12456" y="13864"/>
                    <a:pt x="12544" y="13864"/>
                  </a:cubicBezTo>
                  <a:cubicBezTo>
                    <a:pt x="12986" y="13864"/>
                    <a:pt x="13089" y="11857"/>
                    <a:pt x="13089" y="11857"/>
                  </a:cubicBezTo>
                  <a:cubicBezTo>
                    <a:pt x="13089" y="11857"/>
                    <a:pt x="15529" y="14297"/>
                    <a:pt x="17414" y="15295"/>
                  </a:cubicBezTo>
                  <a:cubicBezTo>
                    <a:pt x="17865" y="15539"/>
                    <a:pt x="18268" y="15646"/>
                    <a:pt x="18625" y="15646"/>
                  </a:cubicBezTo>
                  <a:cubicBezTo>
                    <a:pt x="19731" y="15646"/>
                    <a:pt x="20397" y="14620"/>
                    <a:pt x="20704" y="13447"/>
                  </a:cubicBezTo>
                  <a:cubicBezTo>
                    <a:pt x="21148" y="11857"/>
                    <a:pt x="21851" y="6829"/>
                    <a:pt x="19854" y="3206"/>
                  </a:cubicBezTo>
                  <a:cubicBezTo>
                    <a:pt x="18692" y="1156"/>
                    <a:pt x="16370" y="0"/>
                    <a:pt x="13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1"/>
            <p:cNvSpPr/>
            <p:nvPr/>
          </p:nvSpPr>
          <p:spPr>
            <a:xfrm>
              <a:off x="5440850" y="2617175"/>
              <a:ext cx="512050" cy="406700"/>
            </a:xfrm>
            <a:custGeom>
              <a:avLst/>
              <a:gdLst/>
              <a:ahLst/>
              <a:cxnLst/>
              <a:rect l="l" t="t" r="r" b="b"/>
              <a:pathLst>
                <a:path w="20482" h="16268" extrusionOk="0">
                  <a:moveTo>
                    <a:pt x="12496" y="629"/>
                  </a:moveTo>
                  <a:cubicBezTo>
                    <a:pt x="15269" y="629"/>
                    <a:pt x="17450" y="1738"/>
                    <a:pt x="18559" y="3698"/>
                  </a:cubicBezTo>
                  <a:cubicBezTo>
                    <a:pt x="19558" y="5472"/>
                    <a:pt x="19853" y="7654"/>
                    <a:pt x="19853" y="9576"/>
                  </a:cubicBezTo>
                  <a:cubicBezTo>
                    <a:pt x="19853" y="11351"/>
                    <a:pt x="19595" y="12940"/>
                    <a:pt x="19373" y="13680"/>
                  </a:cubicBezTo>
                  <a:cubicBezTo>
                    <a:pt x="19225" y="14234"/>
                    <a:pt x="19003" y="14752"/>
                    <a:pt x="18707" y="15122"/>
                  </a:cubicBezTo>
                  <a:cubicBezTo>
                    <a:pt x="18374" y="15454"/>
                    <a:pt x="18042" y="15639"/>
                    <a:pt x="17598" y="15676"/>
                  </a:cubicBezTo>
                  <a:cubicBezTo>
                    <a:pt x="17302" y="15676"/>
                    <a:pt x="16933" y="15565"/>
                    <a:pt x="16526" y="15343"/>
                  </a:cubicBezTo>
                  <a:cubicBezTo>
                    <a:pt x="15639" y="14863"/>
                    <a:pt x="14567" y="14013"/>
                    <a:pt x="13716" y="13273"/>
                  </a:cubicBezTo>
                  <a:cubicBezTo>
                    <a:pt x="13310" y="12903"/>
                    <a:pt x="12940" y="12571"/>
                    <a:pt x="12681" y="12349"/>
                  </a:cubicBezTo>
                  <a:cubicBezTo>
                    <a:pt x="12533" y="12201"/>
                    <a:pt x="12459" y="12127"/>
                    <a:pt x="12385" y="12053"/>
                  </a:cubicBezTo>
                  <a:cubicBezTo>
                    <a:pt x="12311" y="11979"/>
                    <a:pt x="12274" y="11942"/>
                    <a:pt x="12274" y="11942"/>
                  </a:cubicBezTo>
                  <a:cubicBezTo>
                    <a:pt x="12220" y="11888"/>
                    <a:pt x="12126" y="11854"/>
                    <a:pt x="12037" y="11854"/>
                  </a:cubicBezTo>
                  <a:cubicBezTo>
                    <a:pt x="12004" y="11854"/>
                    <a:pt x="11971" y="11858"/>
                    <a:pt x="11942" y="11868"/>
                  </a:cubicBezTo>
                  <a:cubicBezTo>
                    <a:pt x="11831" y="11905"/>
                    <a:pt x="11757" y="12016"/>
                    <a:pt x="11757" y="12127"/>
                  </a:cubicBezTo>
                  <a:cubicBezTo>
                    <a:pt x="11757" y="12127"/>
                    <a:pt x="11757" y="12275"/>
                    <a:pt x="11720" y="12460"/>
                  </a:cubicBezTo>
                  <a:cubicBezTo>
                    <a:pt x="11720" y="12719"/>
                    <a:pt x="11646" y="13125"/>
                    <a:pt x="11572" y="13458"/>
                  </a:cubicBezTo>
                  <a:cubicBezTo>
                    <a:pt x="11544" y="13571"/>
                    <a:pt x="11515" y="13684"/>
                    <a:pt x="11487" y="13764"/>
                  </a:cubicBezTo>
                  <a:lnTo>
                    <a:pt x="11487" y="13764"/>
                  </a:lnTo>
                  <a:cubicBezTo>
                    <a:pt x="11479" y="13750"/>
                    <a:pt x="11470" y="13734"/>
                    <a:pt x="11461" y="13717"/>
                  </a:cubicBezTo>
                  <a:cubicBezTo>
                    <a:pt x="11128" y="13199"/>
                    <a:pt x="10906" y="12497"/>
                    <a:pt x="10796" y="11942"/>
                  </a:cubicBezTo>
                  <a:cubicBezTo>
                    <a:pt x="10722" y="11683"/>
                    <a:pt x="10685" y="11425"/>
                    <a:pt x="10685" y="11240"/>
                  </a:cubicBezTo>
                  <a:cubicBezTo>
                    <a:pt x="10648" y="11166"/>
                    <a:pt x="10648" y="11092"/>
                    <a:pt x="10648" y="11055"/>
                  </a:cubicBezTo>
                  <a:lnTo>
                    <a:pt x="10648" y="10981"/>
                  </a:lnTo>
                  <a:cubicBezTo>
                    <a:pt x="10611" y="10833"/>
                    <a:pt x="10500" y="10685"/>
                    <a:pt x="10315" y="10685"/>
                  </a:cubicBezTo>
                  <a:cubicBezTo>
                    <a:pt x="10241" y="10685"/>
                    <a:pt x="9908" y="10685"/>
                    <a:pt x="9575" y="10537"/>
                  </a:cubicBezTo>
                  <a:cubicBezTo>
                    <a:pt x="9428" y="10463"/>
                    <a:pt x="9317" y="10389"/>
                    <a:pt x="9206" y="10278"/>
                  </a:cubicBezTo>
                  <a:cubicBezTo>
                    <a:pt x="9132" y="10131"/>
                    <a:pt x="9058" y="9983"/>
                    <a:pt x="9058" y="9761"/>
                  </a:cubicBezTo>
                  <a:cubicBezTo>
                    <a:pt x="9058" y="9502"/>
                    <a:pt x="9169" y="9095"/>
                    <a:pt x="9465" y="8578"/>
                  </a:cubicBezTo>
                  <a:cubicBezTo>
                    <a:pt x="9539" y="8430"/>
                    <a:pt x="9502" y="8245"/>
                    <a:pt x="9354" y="8171"/>
                  </a:cubicBezTo>
                  <a:cubicBezTo>
                    <a:pt x="9307" y="8125"/>
                    <a:pt x="9248" y="8104"/>
                    <a:pt x="9186" y="8104"/>
                  </a:cubicBezTo>
                  <a:cubicBezTo>
                    <a:pt x="9101" y="8104"/>
                    <a:pt x="9011" y="8144"/>
                    <a:pt x="8947" y="8208"/>
                  </a:cubicBezTo>
                  <a:lnTo>
                    <a:pt x="8910" y="8245"/>
                  </a:lnTo>
                  <a:cubicBezTo>
                    <a:pt x="8725" y="8467"/>
                    <a:pt x="7801" y="9502"/>
                    <a:pt x="6618" y="10426"/>
                  </a:cubicBezTo>
                  <a:cubicBezTo>
                    <a:pt x="5435" y="11388"/>
                    <a:pt x="3956" y="12238"/>
                    <a:pt x="2736" y="12238"/>
                  </a:cubicBezTo>
                  <a:cubicBezTo>
                    <a:pt x="2514" y="12238"/>
                    <a:pt x="2292" y="12201"/>
                    <a:pt x="2070" y="12164"/>
                  </a:cubicBezTo>
                  <a:cubicBezTo>
                    <a:pt x="1590" y="12016"/>
                    <a:pt x="1257" y="11757"/>
                    <a:pt x="998" y="11351"/>
                  </a:cubicBezTo>
                  <a:cubicBezTo>
                    <a:pt x="740" y="10981"/>
                    <a:pt x="629" y="10463"/>
                    <a:pt x="629" y="9872"/>
                  </a:cubicBezTo>
                  <a:cubicBezTo>
                    <a:pt x="629" y="8800"/>
                    <a:pt x="1035" y="7506"/>
                    <a:pt x="1886" y="6249"/>
                  </a:cubicBezTo>
                  <a:cubicBezTo>
                    <a:pt x="2699" y="4955"/>
                    <a:pt x="3993" y="3661"/>
                    <a:pt x="5731" y="2626"/>
                  </a:cubicBezTo>
                  <a:cubicBezTo>
                    <a:pt x="8097" y="1258"/>
                    <a:pt x="10463" y="629"/>
                    <a:pt x="12496" y="629"/>
                  </a:cubicBezTo>
                  <a:close/>
                  <a:moveTo>
                    <a:pt x="12496" y="1"/>
                  </a:moveTo>
                  <a:cubicBezTo>
                    <a:pt x="10315" y="1"/>
                    <a:pt x="7875" y="666"/>
                    <a:pt x="5435" y="2108"/>
                  </a:cubicBezTo>
                  <a:cubicBezTo>
                    <a:pt x="3623" y="3180"/>
                    <a:pt x="2255" y="4511"/>
                    <a:pt x="1368" y="5879"/>
                  </a:cubicBezTo>
                  <a:cubicBezTo>
                    <a:pt x="444" y="7284"/>
                    <a:pt x="0" y="8652"/>
                    <a:pt x="0" y="9872"/>
                  </a:cubicBezTo>
                  <a:cubicBezTo>
                    <a:pt x="0" y="10537"/>
                    <a:pt x="148" y="11166"/>
                    <a:pt x="481" y="11683"/>
                  </a:cubicBezTo>
                  <a:cubicBezTo>
                    <a:pt x="776" y="12201"/>
                    <a:pt x="1294" y="12571"/>
                    <a:pt x="1886" y="12756"/>
                  </a:cubicBezTo>
                  <a:cubicBezTo>
                    <a:pt x="2181" y="12829"/>
                    <a:pt x="2440" y="12866"/>
                    <a:pt x="2736" y="12866"/>
                  </a:cubicBezTo>
                  <a:cubicBezTo>
                    <a:pt x="4363" y="12829"/>
                    <a:pt x="5989" y="11757"/>
                    <a:pt x="7246" y="10722"/>
                  </a:cubicBezTo>
                  <a:cubicBezTo>
                    <a:pt x="7697" y="10351"/>
                    <a:pt x="8100" y="9975"/>
                    <a:pt x="8433" y="9646"/>
                  </a:cubicBezTo>
                  <a:lnTo>
                    <a:pt x="8433" y="9646"/>
                  </a:lnTo>
                  <a:cubicBezTo>
                    <a:pt x="8431" y="9685"/>
                    <a:pt x="8429" y="9723"/>
                    <a:pt x="8429" y="9761"/>
                  </a:cubicBezTo>
                  <a:cubicBezTo>
                    <a:pt x="8429" y="10131"/>
                    <a:pt x="8577" y="10463"/>
                    <a:pt x="8762" y="10685"/>
                  </a:cubicBezTo>
                  <a:cubicBezTo>
                    <a:pt x="9058" y="11018"/>
                    <a:pt x="9428" y="11166"/>
                    <a:pt x="9760" y="11240"/>
                  </a:cubicBezTo>
                  <a:cubicBezTo>
                    <a:pt x="9864" y="11266"/>
                    <a:pt x="9963" y="11283"/>
                    <a:pt x="10049" y="11293"/>
                  </a:cubicBezTo>
                  <a:lnTo>
                    <a:pt x="10049" y="11293"/>
                  </a:lnTo>
                  <a:cubicBezTo>
                    <a:pt x="10075" y="11486"/>
                    <a:pt x="10123" y="11766"/>
                    <a:pt x="10204" y="12090"/>
                  </a:cubicBezTo>
                  <a:cubicBezTo>
                    <a:pt x="10315" y="12682"/>
                    <a:pt x="10537" y="13421"/>
                    <a:pt x="10943" y="14049"/>
                  </a:cubicBezTo>
                  <a:cubicBezTo>
                    <a:pt x="11017" y="14160"/>
                    <a:pt x="11091" y="14271"/>
                    <a:pt x="11165" y="14345"/>
                  </a:cubicBezTo>
                  <a:cubicBezTo>
                    <a:pt x="11239" y="14419"/>
                    <a:pt x="11350" y="14456"/>
                    <a:pt x="11498" y="14456"/>
                  </a:cubicBezTo>
                  <a:cubicBezTo>
                    <a:pt x="11683" y="14456"/>
                    <a:pt x="11831" y="14345"/>
                    <a:pt x="11905" y="14271"/>
                  </a:cubicBezTo>
                  <a:cubicBezTo>
                    <a:pt x="12016" y="14086"/>
                    <a:pt x="12089" y="13902"/>
                    <a:pt x="12163" y="13680"/>
                  </a:cubicBezTo>
                  <a:cubicBezTo>
                    <a:pt x="12226" y="13412"/>
                    <a:pt x="12269" y="13104"/>
                    <a:pt x="12298" y="12836"/>
                  </a:cubicBezTo>
                  <a:lnTo>
                    <a:pt x="12298" y="12836"/>
                  </a:lnTo>
                  <a:cubicBezTo>
                    <a:pt x="12557" y="13081"/>
                    <a:pt x="12909" y="13405"/>
                    <a:pt x="13310" y="13754"/>
                  </a:cubicBezTo>
                  <a:cubicBezTo>
                    <a:pt x="14160" y="14493"/>
                    <a:pt x="15269" y="15343"/>
                    <a:pt x="16230" y="15898"/>
                  </a:cubicBezTo>
                  <a:cubicBezTo>
                    <a:pt x="16711" y="16157"/>
                    <a:pt x="17154" y="16268"/>
                    <a:pt x="17598" y="16268"/>
                  </a:cubicBezTo>
                  <a:cubicBezTo>
                    <a:pt x="18264" y="16268"/>
                    <a:pt x="18781" y="15972"/>
                    <a:pt x="19151" y="15491"/>
                  </a:cubicBezTo>
                  <a:cubicBezTo>
                    <a:pt x="19558" y="15048"/>
                    <a:pt x="19816" y="14456"/>
                    <a:pt x="19964" y="13828"/>
                  </a:cubicBezTo>
                  <a:cubicBezTo>
                    <a:pt x="20186" y="13014"/>
                    <a:pt x="20482" y="11425"/>
                    <a:pt x="20482" y="9576"/>
                  </a:cubicBezTo>
                  <a:cubicBezTo>
                    <a:pt x="20482" y="7580"/>
                    <a:pt x="20149" y="5287"/>
                    <a:pt x="19077" y="3365"/>
                  </a:cubicBezTo>
                  <a:cubicBezTo>
                    <a:pt x="17857" y="1221"/>
                    <a:pt x="15417" y="1"/>
                    <a:pt x="12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1"/>
            <p:cNvSpPr/>
            <p:nvPr/>
          </p:nvSpPr>
          <p:spPr>
            <a:xfrm>
              <a:off x="5732875" y="2898975"/>
              <a:ext cx="70300" cy="90700"/>
            </a:xfrm>
            <a:custGeom>
              <a:avLst/>
              <a:gdLst/>
              <a:ahLst/>
              <a:cxnLst/>
              <a:rect l="l" t="t" r="r" b="b"/>
              <a:pathLst>
                <a:path w="2812" h="3628" extrusionOk="0">
                  <a:moveTo>
                    <a:pt x="1120" y="1"/>
                  </a:moveTo>
                  <a:cubicBezTo>
                    <a:pt x="0" y="1"/>
                    <a:pt x="519" y="2888"/>
                    <a:pt x="519" y="2888"/>
                  </a:cubicBezTo>
                  <a:lnTo>
                    <a:pt x="1961" y="3628"/>
                  </a:lnTo>
                  <a:cubicBezTo>
                    <a:pt x="2664" y="2334"/>
                    <a:pt x="2812" y="448"/>
                    <a:pt x="1370" y="42"/>
                  </a:cubicBezTo>
                  <a:cubicBezTo>
                    <a:pt x="1279" y="14"/>
                    <a:pt x="1196" y="1"/>
                    <a:pt x="1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1"/>
            <p:cNvSpPr/>
            <p:nvPr/>
          </p:nvSpPr>
          <p:spPr>
            <a:xfrm>
              <a:off x="5735675" y="2890750"/>
              <a:ext cx="67500" cy="106325"/>
            </a:xfrm>
            <a:custGeom>
              <a:avLst/>
              <a:gdLst/>
              <a:ahLst/>
              <a:cxnLst/>
              <a:rect l="l" t="t" r="r" b="b"/>
              <a:pathLst>
                <a:path w="2700" h="4253" extrusionOk="0">
                  <a:moveTo>
                    <a:pt x="1036" y="1"/>
                  </a:moveTo>
                  <a:cubicBezTo>
                    <a:pt x="814" y="1"/>
                    <a:pt x="592" y="75"/>
                    <a:pt x="444" y="223"/>
                  </a:cubicBezTo>
                  <a:cubicBezTo>
                    <a:pt x="223" y="445"/>
                    <a:pt x="149" y="703"/>
                    <a:pt x="75" y="999"/>
                  </a:cubicBezTo>
                  <a:cubicBezTo>
                    <a:pt x="1" y="1258"/>
                    <a:pt x="1" y="1591"/>
                    <a:pt x="1" y="1886"/>
                  </a:cubicBezTo>
                  <a:cubicBezTo>
                    <a:pt x="1" y="2626"/>
                    <a:pt x="112" y="3291"/>
                    <a:pt x="112" y="3291"/>
                  </a:cubicBezTo>
                  <a:cubicBezTo>
                    <a:pt x="149" y="3439"/>
                    <a:pt x="296" y="3550"/>
                    <a:pt x="444" y="3550"/>
                  </a:cubicBezTo>
                  <a:cubicBezTo>
                    <a:pt x="629" y="3513"/>
                    <a:pt x="740" y="3328"/>
                    <a:pt x="703" y="3180"/>
                  </a:cubicBezTo>
                  <a:cubicBezTo>
                    <a:pt x="703" y="3180"/>
                    <a:pt x="703" y="3143"/>
                    <a:pt x="703" y="3070"/>
                  </a:cubicBezTo>
                  <a:cubicBezTo>
                    <a:pt x="666" y="2848"/>
                    <a:pt x="592" y="2367"/>
                    <a:pt x="592" y="1886"/>
                  </a:cubicBezTo>
                  <a:cubicBezTo>
                    <a:pt x="592" y="1517"/>
                    <a:pt x="629" y="1147"/>
                    <a:pt x="740" y="925"/>
                  </a:cubicBezTo>
                  <a:cubicBezTo>
                    <a:pt x="777" y="814"/>
                    <a:pt x="814" y="740"/>
                    <a:pt x="851" y="666"/>
                  </a:cubicBezTo>
                  <a:cubicBezTo>
                    <a:pt x="925" y="629"/>
                    <a:pt x="962" y="629"/>
                    <a:pt x="1036" y="629"/>
                  </a:cubicBezTo>
                  <a:cubicBezTo>
                    <a:pt x="1073" y="629"/>
                    <a:pt x="1110" y="629"/>
                    <a:pt x="1184" y="666"/>
                  </a:cubicBezTo>
                  <a:cubicBezTo>
                    <a:pt x="1517" y="740"/>
                    <a:pt x="1701" y="925"/>
                    <a:pt x="1849" y="1147"/>
                  </a:cubicBezTo>
                  <a:cubicBezTo>
                    <a:pt x="1997" y="1406"/>
                    <a:pt x="2071" y="1702"/>
                    <a:pt x="2071" y="2034"/>
                  </a:cubicBezTo>
                  <a:cubicBezTo>
                    <a:pt x="2071" y="2589"/>
                    <a:pt x="1886" y="3254"/>
                    <a:pt x="1590" y="3809"/>
                  </a:cubicBezTo>
                  <a:cubicBezTo>
                    <a:pt x="1480" y="3957"/>
                    <a:pt x="1553" y="4142"/>
                    <a:pt x="1701" y="4216"/>
                  </a:cubicBezTo>
                  <a:cubicBezTo>
                    <a:pt x="1751" y="4240"/>
                    <a:pt x="1804" y="4253"/>
                    <a:pt x="1856" y="4253"/>
                  </a:cubicBezTo>
                  <a:cubicBezTo>
                    <a:pt x="1960" y="4253"/>
                    <a:pt x="2059" y="4203"/>
                    <a:pt x="2108" y="4105"/>
                  </a:cubicBezTo>
                  <a:cubicBezTo>
                    <a:pt x="2441" y="3476"/>
                    <a:pt x="2700" y="2737"/>
                    <a:pt x="2700" y="2034"/>
                  </a:cubicBezTo>
                  <a:cubicBezTo>
                    <a:pt x="2700" y="1628"/>
                    <a:pt x="2589" y="1184"/>
                    <a:pt x="2367" y="851"/>
                  </a:cubicBezTo>
                  <a:cubicBezTo>
                    <a:pt x="2182" y="482"/>
                    <a:pt x="1812" y="186"/>
                    <a:pt x="1369" y="75"/>
                  </a:cubicBezTo>
                  <a:cubicBezTo>
                    <a:pt x="1258" y="38"/>
                    <a:pt x="1147" y="1"/>
                    <a:pt x="1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1"/>
            <p:cNvSpPr/>
            <p:nvPr/>
          </p:nvSpPr>
          <p:spPr>
            <a:xfrm>
              <a:off x="5487050" y="4141300"/>
              <a:ext cx="251425" cy="785650"/>
            </a:xfrm>
            <a:custGeom>
              <a:avLst/>
              <a:gdLst/>
              <a:ahLst/>
              <a:cxnLst/>
              <a:rect l="l" t="t" r="r" b="b"/>
              <a:pathLst>
                <a:path w="10057" h="31426" extrusionOk="0">
                  <a:moveTo>
                    <a:pt x="7395" y="0"/>
                  </a:moveTo>
                  <a:lnTo>
                    <a:pt x="1" y="407"/>
                  </a:lnTo>
                  <a:lnTo>
                    <a:pt x="6581" y="31241"/>
                  </a:lnTo>
                  <a:lnTo>
                    <a:pt x="10057" y="31425"/>
                  </a:lnTo>
                  <a:lnTo>
                    <a:pt x="7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1"/>
            <p:cNvSpPr/>
            <p:nvPr/>
          </p:nvSpPr>
          <p:spPr>
            <a:xfrm>
              <a:off x="5478725" y="4133900"/>
              <a:ext cx="268075" cy="801375"/>
            </a:xfrm>
            <a:custGeom>
              <a:avLst/>
              <a:gdLst/>
              <a:ahLst/>
              <a:cxnLst/>
              <a:rect l="l" t="t" r="r" b="b"/>
              <a:pathLst>
                <a:path w="10723" h="32055" extrusionOk="0">
                  <a:moveTo>
                    <a:pt x="7432" y="629"/>
                  </a:moveTo>
                  <a:lnTo>
                    <a:pt x="10057" y="31389"/>
                  </a:lnTo>
                  <a:lnTo>
                    <a:pt x="7173" y="31241"/>
                  </a:lnTo>
                  <a:lnTo>
                    <a:pt x="704" y="1017"/>
                  </a:lnTo>
                  <a:lnTo>
                    <a:pt x="704" y="1017"/>
                  </a:lnTo>
                  <a:lnTo>
                    <a:pt x="7432" y="629"/>
                  </a:lnTo>
                  <a:close/>
                  <a:moveTo>
                    <a:pt x="7728" y="1"/>
                  </a:moveTo>
                  <a:lnTo>
                    <a:pt x="334" y="407"/>
                  </a:lnTo>
                  <a:cubicBezTo>
                    <a:pt x="223" y="407"/>
                    <a:pt x="149" y="444"/>
                    <a:pt x="75" y="518"/>
                  </a:cubicBezTo>
                  <a:cubicBezTo>
                    <a:pt x="38" y="592"/>
                    <a:pt x="1" y="703"/>
                    <a:pt x="38" y="777"/>
                  </a:cubicBezTo>
                  <a:lnTo>
                    <a:pt x="6619" y="31574"/>
                  </a:lnTo>
                  <a:cubicBezTo>
                    <a:pt x="6619" y="31721"/>
                    <a:pt x="6767" y="31832"/>
                    <a:pt x="6877" y="31832"/>
                  </a:cubicBezTo>
                  <a:lnTo>
                    <a:pt x="10390" y="32054"/>
                  </a:lnTo>
                  <a:cubicBezTo>
                    <a:pt x="10464" y="32054"/>
                    <a:pt x="10574" y="32017"/>
                    <a:pt x="10611" y="31943"/>
                  </a:cubicBezTo>
                  <a:cubicBezTo>
                    <a:pt x="10685" y="31869"/>
                    <a:pt x="10722" y="31795"/>
                    <a:pt x="10722" y="31721"/>
                  </a:cubicBezTo>
                  <a:lnTo>
                    <a:pt x="8024" y="296"/>
                  </a:lnTo>
                  <a:cubicBezTo>
                    <a:pt x="8024" y="111"/>
                    <a:pt x="7876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51"/>
            <p:cNvSpPr/>
            <p:nvPr/>
          </p:nvSpPr>
          <p:spPr>
            <a:xfrm>
              <a:off x="5471350" y="4922300"/>
              <a:ext cx="282850" cy="117400"/>
            </a:xfrm>
            <a:custGeom>
              <a:avLst/>
              <a:gdLst/>
              <a:ahLst/>
              <a:cxnLst/>
              <a:rect l="l" t="t" r="r" b="b"/>
              <a:pathLst>
                <a:path w="11314" h="4696" extrusionOk="0">
                  <a:moveTo>
                    <a:pt x="7209" y="1"/>
                  </a:moveTo>
                  <a:lnTo>
                    <a:pt x="0" y="4696"/>
                  </a:lnTo>
                  <a:lnTo>
                    <a:pt x="11313" y="4696"/>
                  </a:lnTo>
                  <a:lnTo>
                    <a:pt x="10685" y="185"/>
                  </a:lnTo>
                  <a:lnTo>
                    <a:pt x="72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51"/>
            <p:cNvSpPr/>
            <p:nvPr/>
          </p:nvSpPr>
          <p:spPr>
            <a:xfrm>
              <a:off x="5463025" y="4913975"/>
              <a:ext cx="299475" cy="134050"/>
            </a:xfrm>
            <a:custGeom>
              <a:avLst/>
              <a:gdLst/>
              <a:ahLst/>
              <a:cxnLst/>
              <a:rect l="l" t="t" r="r" b="b"/>
              <a:pathLst>
                <a:path w="11979" h="5362" extrusionOk="0">
                  <a:moveTo>
                    <a:pt x="7624" y="636"/>
                  </a:moveTo>
                  <a:lnTo>
                    <a:pt x="10759" y="814"/>
                  </a:lnTo>
                  <a:lnTo>
                    <a:pt x="11276" y="4733"/>
                  </a:lnTo>
                  <a:lnTo>
                    <a:pt x="1368" y="4733"/>
                  </a:lnTo>
                  <a:lnTo>
                    <a:pt x="7624" y="636"/>
                  </a:lnTo>
                  <a:close/>
                  <a:moveTo>
                    <a:pt x="7542" y="1"/>
                  </a:moveTo>
                  <a:cubicBezTo>
                    <a:pt x="7505" y="1"/>
                    <a:pt x="7431" y="38"/>
                    <a:pt x="7358" y="75"/>
                  </a:cubicBezTo>
                  <a:lnTo>
                    <a:pt x="185" y="4807"/>
                  </a:lnTo>
                  <a:cubicBezTo>
                    <a:pt x="74" y="4881"/>
                    <a:pt x="0" y="4992"/>
                    <a:pt x="37" y="5140"/>
                  </a:cubicBezTo>
                  <a:cubicBezTo>
                    <a:pt x="74" y="5251"/>
                    <a:pt x="222" y="5362"/>
                    <a:pt x="333" y="5362"/>
                  </a:cubicBezTo>
                  <a:lnTo>
                    <a:pt x="11646" y="5362"/>
                  </a:lnTo>
                  <a:cubicBezTo>
                    <a:pt x="11720" y="5362"/>
                    <a:pt x="11831" y="5325"/>
                    <a:pt x="11868" y="5251"/>
                  </a:cubicBezTo>
                  <a:cubicBezTo>
                    <a:pt x="11942" y="5177"/>
                    <a:pt x="11979" y="5103"/>
                    <a:pt x="11942" y="4992"/>
                  </a:cubicBezTo>
                  <a:lnTo>
                    <a:pt x="11350" y="481"/>
                  </a:lnTo>
                  <a:cubicBezTo>
                    <a:pt x="11313" y="334"/>
                    <a:pt x="11202" y="223"/>
                    <a:pt x="11055" y="223"/>
                  </a:cubicBezTo>
                  <a:lnTo>
                    <a:pt x="75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1"/>
            <p:cNvSpPr/>
            <p:nvPr/>
          </p:nvSpPr>
          <p:spPr>
            <a:xfrm>
              <a:off x="5231950" y="3802100"/>
              <a:ext cx="1096200" cy="1127625"/>
            </a:xfrm>
            <a:custGeom>
              <a:avLst/>
              <a:gdLst/>
              <a:ahLst/>
              <a:cxnLst/>
              <a:rect l="l" t="t" r="r" b="b"/>
              <a:pathLst>
                <a:path w="43848" h="45105" extrusionOk="0">
                  <a:moveTo>
                    <a:pt x="41704" y="0"/>
                  </a:moveTo>
                  <a:lnTo>
                    <a:pt x="28024" y="148"/>
                  </a:lnTo>
                  <a:lnTo>
                    <a:pt x="26730" y="3180"/>
                  </a:lnTo>
                  <a:cubicBezTo>
                    <a:pt x="26730" y="3180"/>
                    <a:pt x="16674" y="5028"/>
                    <a:pt x="11351" y="6174"/>
                  </a:cubicBezTo>
                  <a:cubicBezTo>
                    <a:pt x="6027" y="7357"/>
                    <a:pt x="1" y="9502"/>
                    <a:pt x="1" y="10796"/>
                  </a:cubicBezTo>
                  <a:cubicBezTo>
                    <a:pt x="1" y="12089"/>
                    <a:pt x="4474" y="44956"/>
                    <a:pt x="4474" y="44956"/>
                  </a:cubicBezTo>
                  <a:lnTo>
                    <a:pt x="7210" y="45104"/>
                  </a:lnTo>
                  <a:lnTo>
                    <a:pt x="7765" y="15269"/>
                  </a:lnTo>
                  <a:cubicBezTo>
                    <a:pt x="7765" y="15269"/>
                    <a:pt x="24290" y="14086"/>
                    <a:pt x="28912" y="13938"/>
                  </a:cubicBezTo>
                  <a:cubicBezTo>
                    <a:pt x="29406" y="13926"/>
                    <a:pt x="29890" y="13924"/>
                    <a:pt x="30365" y="13924"/>
                  </a:cubicBezTo>
                  <a:cubicBezTo>
                    <a:pt x="30708" y="13924"/>
                    <a:pt x="31045" y="13925"/>
                    <a:pt x="31379" y="13925"/>
                  </a:cubicBezTo>
                  <a:cubicBezTo>
                    <a:pt x="34868" y="13925"/>
                    <a:pt x="37847" y="13782"/>
                    <a:pt x="40557" y="10500"/>
                  </a:cubicBezTo>
                  <a:cubicBezTo>
                    <a:pt x="43848" y="6470"/>
                    <a:pt x="41704" y="0"/>
                    <a:pt x="41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1"/>
            <p:cNvSpPr/>
            <p:nvPr/>
          </p:nvSpPr>
          <p:spPr>
            <a:xfrm>
              <a:off x="5223650" y="3794700"/>
              <a:ext cx="1075850" cy="1142425"/>
            </a:xfrm>
            <a:custGeom>
              <a:avLst/>
              <a:gdLst/>
              <a:ahLst/>
              <a:cxnLst/>
              <a:rect l="l" t="t" r="r" b="b"/>
              <a:pathLst>
                <a:path w="43034" h="45697" extrusionOk="0">
                  <a:moveTo>
                    <a:pt x="41808" y="594"/>
                  </a:moveTo>
                  <a:cubicBezTo>
                    <a:pt x="41961" y="1163"/>
                    <a:pt x="42405" y="2897"/>
                    <a:pt x="42405" y="4917"/>
                  </a:cubicBezTo>
                  <a:cubicBezTo>
                    <a:pt x="42405" y="6803"/>
                    <a:pt x="41999" y="8947"/>
                    <a:pt x="40631" y="10611"/>
                  </a:cubicBezTo>
                  <a:cubicBezTo>
                    <a:pt x="39041" y="12570"/>
                    <a:pt x="37377" y="13347"/>
                    <a:pt x="35492" y="13679"/>
                  </a:cubicBezTo>
                  <a:cubicBezTo>
                    <a:pt x="33606" y="14012"/>
                    <a:pt x="31536" y="13864"/>
                    <a:pt x="29207" y="13938"/>
                  </a:cubicBezTo>
                  <a:cubicBezTo>
                    <a:pt x="24585" y="14086"/>
                    <a:pt x="8060" y="15232"/>
                    <a:pt x="8060" y="15232"/>
                  </a:cubicBezTo>
                  <a:cubicBezTo>
                    <a:pt x="7912" y="15269"/>
                    <a:pt x="7764" y="15380"/>
                    <a:pt x="7764" y="15528"/>
                  </a:cubicBezTo>
                  <a:lnTo>
                    <a:pt x="7246" y="45068"/>
                  </a:lnTo>
                  <a:lnTo>
                    <a:pt x="5102" y="44969"/>
                  </a:lnTo>
                  <a:lnTo>
                    <a:pt x="5102" y="44969"/>
                  </a:lnTo>
                  <a:cubicBezTo>
                    <a:pt x="5067" y="44733"/>
                    <a:pt x="5005" y="44337"/>
                    <a:pt x="4917" y="43811"/>
                  </a:cubicBezTo>
                  <a:cubicBezTo>
                    <a:pt x="4510" y="40631"/>
                    <a:pt x="3438" y="32756"/>
                    <a:pt x="2440" y="25473"/>
                  </a:cubicBezTo>
                  <a:cubicBezTo>
                    <a:pt x="1959" y="21850"/>
                    <a:pt x="1516" y="18375"/>
                    <a:pt x="1183" y="15750"/>
                  </a:cubicBezTo>
                  <a:cubicBezTo>
                    <a:pt x="998" y="14456"/>
                    <a:pt x="887" y="13347"/>
                    <a:pt x="776" y="12533"/>
                  </a:cubicBezTo>
                  <a:cubicBezTo>
                    <a:pt x="739" y="12127"/>
                    <a:pt x="702" y="11794"/>
                    <a:pt x="665" y="11535"/>
                  </a:cubicBezTo>
                  <a:cubicBezTo>
                    <a:pt x="629" y="11313"/>
                    <a:pt x="629" y="11128"/>
                    <a:pt x="629" y="11092"/>
                  </a:cubicBezTo>
                  <a:cubicBezTo>
                    <a:pt x="629" y="11055"/>
                    <a:pt x="665" y="10944"/>
                    <a:pt x="813" y="10759"/>
                  </a:cubicBezTo>
                  <a:cubicBezTo>
                    <a:pt x="1072" y="10500"/>
                    <a:pt x="1590" y="10167"/>
                    <a:pt x="2329" y="9798"/>
                  </a:cubicBezTo>
                  <a:cubicBezTo>
                    <a:pt x="4473" y="8725"/>
                    <a:pt x="8281" y="7542"/>
                    <a:pt x="11757" y="6803"/>
                  </a:cubicBezTo>
                  <a:cubicBezTo>
                    <a:pt x="14419" y="6211"/>
                    <a:pt x="18263" y="5472"/>
                    <a:pt x="21443" y="4843"/>
                  </a:cubicBezTo>
                  <a:cubicBezTo>
                    <a:pt x="23033" y="4548"/>
                    <a:pt x="24438" y="4289"/>
                    <a:pt x="25473" y="4067"/>
                  </a:cubicBezTo>
                  <a:cubicBezTo>
                    <a:pt x="26508" y="3882"/>
                    <a:pt x="27136" y="3771"/>
                    <a:pt x="27136" y="3771"/>
                  </a:cubicBezTo>
                  <a:cubicBezTo>
                    <a:pt x="27247" y="3734"/>
                    <a:pt x="27321" y="3697"/>
                    <a:pt x="27358" y="3586"/>
                  </a:cubicBezTo>
                  <a:lnTo>
                    <a:pt x="28574" y="737"/>
                  </a:lnTo>
                  <a:lnTo>
                    <a:pt x="28574" y="737"/>
                  </a:lnTo>
                  <a:lnTo>
                    <a:pt x="41808" y="594"/>
                  </a:lnTo>
                  <a:close/>
                  <a:moveTo>
                    <a:pt x="42036" y="0"/>
                  </a:moveTo>
                  <a:lnTo>
                    <a:pt x="28356" y="148"/>
                  </a:lnTo>
                  <a:cubicBezTo>
                    <a:pt x="28246" y="148"/>
                    <a:pt x="28135" y="222"/>
                    <a:pt x="28098" y="333"/>
                  </a:cubicBezTo>
                  <a:lnTo>
                    <a:pt x="26854" y="3211"/>
                  </a:lnTo>
                  <a:lnTo>
                    <a:pt x="26854" y="3211"/>
                  </a:lnTo>
                  <a:cubicBezTo>
                    <a:pt x="25505" y="3459"/>
                    <a:pt x="16524" y="5116"/>
                    <a:pt x="11609" y="6174"/>
                  </a:cubicBezTo>
                  <a:cubicBezTo>
                    <a:pt x="8947" y="6766"/>
                    <a:pt x="6100" y="7579"/>
                    <a:pt x="3882" y="8430"/>
                  </a:cubicBezTo>
                  <a:cubicBezTo>
                    <a:pt x="2810" y="8873"/>
                    <a:pt x="1849" y="9317"/>
                    <a:pt x="1183" y="9724"/>
                  </a:cubicBezTo>
                  <a:cubicBezTo>
                    <a:pt x="850" y="9945"/>
                    <a:pt x="555" y="10130"/>
                    <a:pt x="370" y="10352"/>
                  </a:cubicBezTo>
                  <a:cubicBezTo>
                    <a:pt x="148" y="10574"/>
                    <a:pt x="0" y="10796"/>
                    <a:pt x="0" y="11092"/>
                  </a:cubicBezTo>
                  <a:cubicBezTo>
                    <a:pt x="0" y="11202"/>
                    <a:pt x="37" y="11387"/>
                    <a:pt x="74" y="11720"/>
                  </a:cubicBezTo>
                  <a:cubicBezTo>
                    <a:pt x="555" y="16415"/>
                    <a:pt x="4510" y="45289"/>
                    <a:pt x="4510" y="45289"/>
                  </a:cubicBezTo>
                  <a:cubicBezTo>
                    <a:pt x="4547" y="45437"/>
                    <a:pt x="4658" y="45548"/>
                    <a:pt x="4806" y="45548"/>
                  </a:cubicBezTo>
                  <a:lnTo>
                    <a:pt x="7542" y="45696"/>
                  </a:lnTo>
                  <a:cubicBezTo>
                    <a:pt x="7616" y="45696"/>
                    <a:pt x="7690" y="45696"/>
                    <a:pt x="7764" y="45622"/>
                  </a:cubicBezTo>
                  <a:cubicBezTo>
                    <a:pt x="7838" y="45585"/>
                    <a:pt x="7875" y="45474"/>
                    <a:pt x="7875" y="45400"/>
                  </a:cubicBezTo>
                  <a:lnTo>
                    <a:pt x="8388" y="15840"/>
                  </a:lnTo>
                  <a:lnTo>
                    <a:pt x="8388" y="15840"/>
                  </a:lnTo>
                  <a:cubicBezTo>
                    <a:pt x="8803" y="15811"/>
                    <a:pt x="9641" y="15752"/>
                    <a:pt x="10758" y="15676"/>
                  </a:cubicBezTo>
                  <a:cubicBezTo>
                    <a:pt x="15639" y="15343"/>
                    <a:pt x="25805" y="14678"/>
                    <a:pt x="29244" y="14567"/>
                  </a:cubicBezTo>
                  <a:cubicBezTo>
                    <a:pt x="31536" y="14493"/>
                    <a:pt x="33606" y="14641"/>
                    <a:pt x="35603" y="14271"/>
                  </a:cubicBezTo>
                  <a:cubicBezTo>
                    <a:pt x="37562" y="13938"/>
                    <a:pt x="39411" y="13051"/>
                    <a:pt x="41111" y="10981"/>
                  </a:cubicBezTo>
                  <a:cubicBezTo>
                    <a:pt x="42627" y="9169"/>
                    <a:pt x="43034" y="6877"/>
                    <a:pt x="43034" y="4917"/>
                  </a:cubicBezTo>
                  <a:cubicBezTo>
                    <a:pt x="43034" y="2329"/>
                    <a:pt x="42331" y="222"/>
                    <a:pt x="42331" y="185"/>
                  </a:cubicBezTo>
                  <a:cubicBezTo>
                    <a:pt x="42294" y="74"/>
                    <a:pt x="42146" y="0"/>
                    <a:pt x="4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51"/>
            <p:cNvSpPr/>
            <p:nvPr/>
          </p:nvSpPr>
          <p:spPr>
            <a:xfrm>
              <a:off x="5111800" y="4926000"/>
              <a:ext cx="308725" cy="134975"/>
            </a:xfrm>
            <a:custGeom>
              <a:avLst/>
              <a:gdLst/>
              <a:ahLst/>
              <a:cxnLst/>
              <a:rect l="l" t="t" r="r" b="b"/>
              <a:pathLst>
                <a:path w="12349" h="5399" extrusionOk="0">
                  <a:moveTo>
                    <a:pt x="9280" y="0"/>
                  </a:moveTo>
                  <a:lnTo>
                    <a:pt x="8837" y="259"/>
                  </a:lnTo>
                  <a:lnTo>
                    <a:pt x="1" y="5398"/>
                  </a:lnTo>
                  <a:lnTo>
                    <a:pt x="12349" y="5398"/>
                  </a:lnTo>
                  <a:lnTo>
                    <a:pt x="12016" y="148"/>
                  </a:lnTo>
                  <a:lnTo>
                    <a:pt x="9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51"/>
            <p:cNvSpPr/>
            <p:nvPr/>
          </p:nvSpPr>
          <p:spPr>
            <a:xfrm>
              <a:off x="5103475" y="4918600"/>
              <a:ext cx="324450" cy="150675"/>
            </a:xfrm>
            <a:custGeom>
              <a:avLst/>
              <a:gdLst/>
              <a:ahLst/>
              <a:cxnLst/>
              <a:rect l="l" t="t" r="r" b="b"/>
              <a:pathLst>
                <a:path w="12978" h="6027" extrusionOk="0">
                  <a:moveTo>
                    <a:pt x="9698" y="597"/>
                  </a:moveTo>
                  <a:lnTo>
                    <a:pt x="12053" y="740"/>
                  </a:lnTo>
                  <a:lnTo>
                    <a:pt x="12349" y="5398"/>
                  </a:lnTo>
                  <a:lnTo>
                    <a:pt x="1480" y="5398"/>
                  </a:lnTo>
                  <a:lnTo>
                    <a:pt x="9317" y="851"/>
                  </a:lnTo>
                  <a:lnTo>
                    <a:pt x="9698" y="597"/>
                  </a:lnTo>
                  <a:close/>
                  <a:moveTo>
                    <a:pt x="9650" y="1"/>
                  </a:moveTo>
                  <a:cubicBezTo>
                    <a:pt x="9576" y="1"/>
                    <a:pt x="9539" y="1"/>
                    <a:pt x="9465" y="38"/>
                  </a:cubicBezTo>
                  <a:lnTo>
                    <a:pt x="9022" y="296"/>
                  </a:lnTo>
                  <a:lnTo>
                    <a:pt x="186" y="5435"/>
                  </a:lnTo>
                  <a:cubicBezTo>
                    <a:pt x="38" y="5509"/>
                    <a:pt x="1" y="5657"/>
                    <a:pt x="38" y="5805"/>
                  </a:cubicBezTo>
                  <a:cubicBezTo>
                    <a:pt x="75" y="5916"/>
                    <a:pt x="186" y="6027"/>
                    <a:pt x="334" y="6027"/>
                  </a:cubicBezTo>
                  <a:lnTo>
                    <a:pt x="12682" y="6027"/>
                  </a:lnTo>
                  <a:cubicBezTo>
                    <a:pt x="12756" y="6027"/>
                    <a:pt x="12830" y="5990"/>
                    <a:pt x="12904" y="5916"/>
                  </a:cubicBezTo>
                  <a:cubicBezTo>
                    <a:pt x="12941" y="5842"/>
                    <a:pt x="12978" y="5768"/>
                    <a:pt x="12978" y="5694"/>
                  </a:cubicBezTo>
                  <a:lnTo>
                    <a:pt x="12682" y="407"/>
                  </a:lnTo>
                  <a:cubicBezTo>
                    <a:pt x="12645" y="259"/>
                    <a:pt x="12534" y="149"/>
                    <a:pt x="12386" y="149"/>
                  </a:cubicBezTo>
                  <a:lnTo>
                    <a:pt x="96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51"/>
            <p:cNvSpPr/>
            <p:nvPr/>
          </p:nvSpPr>
          <p:spPr>
            <a:xfrm>
              <a:off x="5408500" y="3494300"/>
              <a:ext cx="201500" cy="90600"/>
            </a:xfrm>
            <a:custGeom>
              <a:avLst/>
              <a:gdLst/>
              <a:ahLst/>
              <a:cxnLst/>
              <a:rect l="l" t="t" r="r" b="b"/>
              <a:pathLst>
                <a:path w="8060" h="3624" extrusionOk="0">
                  <a:moveTo>
                    <a:pt x="2884" y="1"/>
                  </a:moveTo>
                  <a:cubicBezTo>
                    <a:pt x="1960" y="1"/>
                    <a:pt x="0" y="2367"/>
                    <a:pt x="0" y="2700"/>
                  </a:cubicBezTo>
                  <a:cubicBezTo>
                    <a:pt x="0" y="2933"/>
                    <a:pt x="46" y="3306"/>
                    <a:pt x="321" y="3306"/>
                  </a:cubicBezTo>
                  <a:cubicBezTo>
                    <a:pt x="394" y="3306"/>
                    <a:pt x="483" y="3279"/>
                    <a:pt x="592" y="3217"/>
                  </a:cubicBezTo>
                  <a:cubicBezTo>
                    <a:pt x="1109" y="2885"/>
                    <a:pt x="2366" y="2071"/>
                    <a:pt x="2366" y="2071"/>
                  </a:cubicBezTo>
                  <a:lnTo>
                    <a:pt x="7542" y="3624"/>
                  </a:lnTo>
                  <a:lnTo>
                    <a:pt x="8060" y="1443"/>
                  </a:lnTo>
                  <a:lnTo>
                    <a:pt x="5287" y="297"/>
                  </a:lnTo>
                  <a:cubicBezTo>
                    <a:pt x="5287" y="297"/>
                    <a:pt x="3808" y="1"/>
                    <a:pt x="28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51"/>
            <p:cNvSpPr/>
            <p:nvPr/>
          </p:nvSpPr>
          <p:spPr>
            <a:xfrm>
              <a:off x="5400175" y="3486925"/>
              <a:ext cx="218150" cy="105775"/>
            </a:xfrm>
            <a:custGeom>
              <a:avLst/>
              <a:gdLst/>
              <a:ahLst/>
              <a:cxnLst/>
              <a:rect l="l" t="t" r="r" b="b"/>
              <a:pathLst>
                <a:path w="8726" h="4231" extrusionOk="0">
                  <a:moveTo>
                    <a:pt x="3217" y="592"/>
                  </a:moveTo>
                  <a:cubicBezTo>
                    <a:pt x="3660" y="592"/>
                    <a:pt x="4252" y="666"/>
                    <a:pt x="4696" y="739"/>
                  </a:cubicBezTo>
                  <a:cubicBezTo>
                    <a:pt x="4954" y="776"/>
                    <a:pt x="5139" y="813"/>
                    <a:pt x="5287" y="850"/>
                  </a:cubicBezTo>
                  <a:cubicBezTo>
                    <a:pt x="5362" y="869"/>
                    <a:pt x="5428" y="878"/>
                    <a:pt x="5474" y="883"/>
                  </a:cubicBezTo>
                  <a:lnTo>
                    <a:pt x="5474" y="883"/>
                  </a:lnTo>
                  <a:lnTo>
                    <a:pt x="5472" y="887"/>
                  </a:lnTo>
                  <a:lnTo>
                    <a:pt x="8023" y="1923"/>
                  </a:lnTo>
                  <a:lnTo>
                    <a:pt x="7653" y="3512"/>
                  </a:lnTo>
                  <a:lnTo>
                    <a:pt x="2773" y="2070"/>
                  </a:lnTo>
                  <a:cubicBezTo>
                    <a:pt x="2752" y="2060"/>
                    <a:pt x="2730" y="2055"/>
                    <a:pt x="2707" y="2055"/>
                  </a:cubicBezTo>
                  <a:cubicBezTo>
                    <a:pt x="2653" y="2055"/>
                    <a:pt x="2593" y="2081"/>
                    <a:pt x="2514" y="2107"/>
                  </a:cubicBezTo>
                  <a:cubicBezTo>
                    <a:pt x="2514" y="2107"/>
                    <a:pt x="2219" y="2329"/>
                    <a:pt x="1849" y="2551"/>
                  </a:cubicBezTo>
                  <a:cubicBezTo>
                    <a:pt x="1479" y="2810"/>
                    <a:pt x="1036" y="3106"/>
                    <a:pt x="777" y="3253"/>
                  </a:cubicBezTo>
                  <a:cubicBezTo>
                    <a:pt x="743" y="3271"/>
                    <a:pt x="716" y="3280"/>
                    <a:pt x="698" y="3285"/>
                  </a:cubicBezTo>
                  <a:lnTo>
                    <a:pt x="698" y="3285"/>
                  </a:lnTo>
                  <a:cubicBezTo>
                    <a:pt x="688" y="3272"/>
                    <a:pt x="666" y="3237"/>
                    <a:pt x="666" y="3180"/>
                  </a:cubicBezTo>
                  <a:cubicBezTo>
                    <a:pt x="635" y="3149"/>
                    <a:pt x="630" y="3092"/>
                    <a:pt x="629" y="3031"/>
                  </a:cubicBezTo>
                  <a:lnTo>
                    <a:pt x="629" y="3031"/>
                  </a:lnTo>
                  <a:cubicBezTo>
                    <a:pt x="632" y="3026"/>
                    <a:pt x="669" y="2953"/>
                    <a:pt x="740" y="2847"/>
                  </a:cubicBezTo>
                  <a:cubicBezTo>
                    <a:pt x="962" y="2514"/>
                    <a:pt x="1442" y="1923"/>
                    <a:pt x="1960" y="1442"/>
                  </a:cubicBezTo>
                  <a:cubicBezTo>
                    <a:pt x="2182" y="1183"/>
                    <a:pt x="2477" y="961"/>
                    <a:pt x="2699" y="813"/>
                  </a:cubicBezTo>
                  <a:cubicBezTo>
                    <a:pt x="2921" y="666"/>
                    <a:pt x="3143" y="592"/>
                    <a:pt x="3217" y="592"/>
                  </a:cubicBezTo>
                  <a:close/>
                  <a:moveTo>
                    <a:pt x="3217" y="0"/>
                  </a:moveTo>
                  <a:cubicBezTo>
                    <a:pt x="2847" y="0"/>
                    <a:pt x="2551" y="185"/>
                    <a:pt x="2182" y="407"/>
                  </a:cubicBezTo>
                  <a:cubicBezTo>
                    <a:pt x="1701" y="776"/>
                    <a:pt x="1183" y="1331"/>
                    <a:pt x="740" y="1812"/>
                  </a:cubicBezTo>
                  <a:cubicBezTo>
                    <a:pt x="555" y="2033"/>
                    <a:pt x="370" y="2255"/>
                    <a:pt x="259" y="2440"/>
                  </a:cubicBezTo>
                  <a:cubicBezTo>
                    <a:pt x="185" y="2551"/>
                    <a:pt x="148" y="2625"/>
                    <a:pt x="111" y="2699"/>
                  </a:cubicBezTo>
                  <a:lnTo>
                    <a:pt x="37" y="2810"/>
                  </a:lnTo>
                  <a:cubicBezTo>
                    <a:pt x="37" y="2884"/>
                    <a:pt x="0" y="2921"/>
                    <a:pt x="0" y="2995"/>
                  </a:cubicBezTo>
                  <a:cubicBezTo>
                    <a:pt x="0" y="3143"/>
                    <a:pt x="37" y="3327"/>
                    <a:pt x="111" y="3512"/>
                  </a:cubicBezTo>
                  <a:cubicBezTo>
                    <a:pt x="148" y="3586"/>
                    <a:pt x="185" y="3697"/>
                    <a:pt x="296" y="3771"/>
                  </a:cubicBezTo>
                  <a:cubicBezTo>
                    <a:pt x="370" y="3845"/>
                    <a:pt x="518" y="3919"/>
                    <a:pt x="666" y="3919"/>
                  </a:cubicBezTo>
                  <a:cubicBezTo>
                    <a:pt x="814" y="3919"/>
                    <a:pt x="962" y="3845"/>
                    <a:pt x="1110" y="3771"/>
                  </a:cubicBezTo>
                  <a:cubicBezTo>
                    <a:pt x="1529" y="3501"/>
                    <a:pt x="2436" y="2915"/>
                    <a:pt x="2763" y="2703"/>
                  </a:cubicBezTo>
                  <a:lnTo>
                    <a:pt x="2763" y="2703"/>
                  </a:lnTo>
                  <a:lnTo>
                    <a:pt x="7801" y="4215"/>
                  </a:lnTo>
                  <a:cubicBezTo>
                    <a:pt x="7823" y="4226"/>
                    <a:pt x="7845" y="4230"/>
                    <a:pt x="7866" y="4230"/>
                  </a:cubicBezTo>
                  <a:cubicBezTo>
                    <a:pt x="7918" y="4230"/>
                    <a:pt x="7971" y="4204"/>
                    <a:pt x="8023" y="4178"/>
                  </a:cubicBezTo>
                  <a:cubicBezTo>
                    <a:pt x="8097" y="4141"/>
                    <a:pt x="8171" y="4067"/>
                    <a:pt x="8171" y="3993"/>
                  </a:cubicBezTo>
                  <a:lnTo>
                    <a:pt x="8688" y="1812"/>
                  </a:lnTo>
                  <a:cubicBezTo>
                    <a:pt x="8725" y="1664"/>
                    <a:pt x="8652" y="1516"/>
                    <a:pt x="8504" y="1442"/>
                  </a:cubicBezTo>
                  <a:lnTo>
                    <a:pt x="5731" y="333"/>
                  </a:lnTo>
                  <a:lnTo>
                    <a:pt x="5657" y="296"/>
                  </a:lnTo>
                  <a:cubicBezTo>
                    <a:pt x="5657" y="296"/>
                    <a:pt x="421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51"/>
            <p:cNvSpPr/>
            <p:nvPr/>
          </p:nvSpPr>
          <p:spPr>
            <a:xfrm>
              <a:off x="5410350" y="3530350"/>
              <a:ext cx="171000" cy="49025"/>
            </a:xfrm>
            <a:custGeom>
              <a:avLst/>
              <a:gdLst/>
              <a:ahLst/>
              <a:cxnLst/>
              <a:rect l="l" t="t" r="r" b="b"/>
              <a:pathLst>
                <a:path w="6840" h="1961" extrusionOk="0">
                  <a:moveTo>
                    <a:pt x="5213" y="1"/>
                  </a:moveTo>
                  <a:cubicBezTo>
                    <a:pt x="5213" y="1"/>
                    <a:pt x="1775" y="223"/>
                    <a:pt x="1035" y="333"/>
                  </a:cubicBezTo>
                  <a:cubicBezTo>
                    <a:pt x="333" y="407"/>
                    <a:pt x="0" y="1258"/>
                    <a:pt x="961" y="1258"/>
                  </a:cubicBezTo>
                  <a:cubicBezTo>
                    <a:pt x="1886" y="1258"/>
                    <a:pt x="3106" y="1147"/>
                    <a:pt x="3106" y="1147"/>
                  </a:cubicBezTo>
                  <a:cubicBezTo>
                    <a:pt x="3106" y="1147"/>
                    <a:pt x="3845" y="1775"/>
                    <a:pt x="5213" y="1886"/>
                  </a:cubicBezTo>
                  <a:cubicBezTo>
                    <a:pt x="6544" y="1960"/>
                    <a:pt x="6840" y="1960"/>
                    <a:pt x="6840" y="1960"/>
                  </a:cubicBezTo>
                  <a:lnTo>
                    <a:pt x="5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51"/>
            <p:cNvSpPr/>
            <p:nvPr/>
          </p:nvSpPr>
          <p:spPr>
            <a:xfrm>
              <a:off x="5412200" y="35229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5102" y="1"/>
                  </a:moveTo>
                  <a:cubicBezTo>
                    <a:pt x="5102" y="1"/>
                    <a:pt x="4252" y="38"/>
                    <a:pt x="3290" y="112"/>
                  </a:cubicBezTo>
                  <a:cubicBezTo>
                    <a:pt x="2366" y="186"/>
                    <a:pt x="1331" y="260"/>
                    <a:pt x="924" y="297"/>
                  </a:cubicBezTo>
                  <a:cubicBezTo>
                    <a:pt x="665" y="334"/>
                    <a:pt x="444" y="445"/>
                    <a:pt x="296" y="592"/>
                  </a:cubicBezTo>
                  <a:cubicBezTo>
                    <a:pt x="111" y="777"/>
                    <a:pt x="0" y="962"/>
                    <a:pt x="0" y="1184"/>
                  </a:cubicBezTo>
                  <a:cubicBezTo>
                    <a:pt x="0" y="1369"/>
                    <a:pt x="74" y="1591"/>
                    <a:pt x="259" y="1702"/>
                  </a:cubicBezTo>
                  <a:cubicBezTo>
                    <a:pt x="444" y="1812"/>
                    <a:pt x="629" y="1849"/>
                    <a:pt x="887" y="1849"/>
                  </a:cubicBezTo>
                  <a:cubicBezTo>
                    <a:pt x="1642" y="1849"/>
                    <a:pt x="2618" y="1776"/>
                    <a:pt x="2951" y="1748"/>
                  </a:cubicBezTo>
                  <a:lnTo>
                    <a:pt x="2951" y="1748"/>
                  </a:lnTo>
                  <a:cubicBezTo>
                    <a:pt x="3210" y="1939"/>
                    <a:pt x="3940" y="2389"/>
                    <a:pt x="5102" y="2478"/>
                  </a:cubicBezTo>
                  <a:cubicBezTo>
                    <a:pt x="6433" y="2589"/>
                    <a:pt x="6766" y="2589"/>
                    <a:pt x="6766" y="2589"/>
                  </a:cubicBezTo>
                  <a:cubicBezTo>
                    <a:pt x="6950" y="2589"/>
                    <a:pt x="7098" y="2441"/>
                    <a:pt x="7098" y="2256"/>
                  </a:cubicBezTo>
                  <a:cubicBezTo>
                    <a:pt x="7098" y="2108"/>
                    <a:pt x="6950" y="1960"/>
                    <a:pt x="6766" y="1960"/>
                  </a:cubicBezTo>
                  <a:cubicBezTo>
                    <a:pt x="6692" y="1960"/>
                    <a:pt x="6322" y="1960"/>
                    <a:pt x="5139" y="1849"/>
                  </a:cubicBezTo>
                  <a:cubicBezTo>
                    <a:pt x="4510" y="1812"/>
                    <a:pt x="4030" y="1628"/>
                    <a:pt x="3697" y="1480"/>
                  </a:cubicBezTo>
                  <a:cubicBezTo>
                    <a:pt x="3549" y="1406"/>
                    <a:pt x="3438" y="1332"/>
                    <a:pt x="3364" y="1295"/>
                  </a:cubicBezTo>
                  <a:lnTo>
                    <a:pt x="3253" y="1221"/>
                  </a:lnTo>
                  <a:cubicBezTo>
                    <a:pt x="3199" y="1167"/>
                    <a:pt x="3145" y="1133"/>
                    <a:pt x="3091" y="1133"/>
                  </a:cubicBezTo>
                  <a:cubicBezTo>
                    <a:pt x="3071" y="1133"/>
                    <a:pt x="3051" y="1137"/>
                    <a:pt x="3032" y="1147"/>
                  </a:cubicBezTo>
                  <a:cubicBezTo>
                    <a:pt x="3032" y="1147"/>
                    <a:pt x="2699" y="1147"/>
                    <a:pt x="2292" y="1184"/>
                  </a:cubicBezTo>
                  <a:cubicBezTo>
                    <a:pt x="1886" y="1221"/>
                    <a:pt x="1331" y="1221"/>
                    <a:pt x="887" y="1221"/>
                  </a:cubicBezTo>
                  <a:cubicBezTo>
                    <a:pt x="702" y="1221"/>
                    <a:pt x="629" y="1184"/>
                    <a:pt x="592" y="1184"/>
                  </a:cubicBezTo>
                  <a:lnTo>
                    <a:pt x="629" y="1147"/>
                  </a:lnTo>
                  <a:cubicBezTo>
                    <a:pt x="665" y="1073"/>
                    <a:pt x="813" y="962"/>
                    <a:pt x="1035" y="925"/>
                  </a:cubicBezTo>
                  <a:cubicBezTo>
                    <a:pt x="1368" y="851"/>
                    <a:pt x="2403" y="777"/>
                    <a:pt x="3327" y="740"/>
                  </a:cubicBezTo>
                  <a:cubicBezTo>
                    <a:pt x="4289" y="666"/>
                    <a:pt x="5139" y="592"/>
                    <a:pt x="5139" y="592"/>
                  </a:cubicBezTo>
                  <a:cubicBezTo>
                    <a:pt x="5324" y="592"/>
                    <a:pt x="5435" y="445"/>
                    <a:pt x="5435" y="297"/>
                  </a:cubicBezTo>
                  <a:cubicBezTo>
                    <a:pt x="5435" y="112"/>
                    <a:pt x="5287" y="1"/>
                    <a:pt x="5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51"/>
            <p:cNvSpPr/>
            <p:nvPr/>
          </p:nvSpPr>
          <p:spPr>
            <a:xfrm>
              <a:off x="5597050" y="3530350"/>
              <a:ext cx="448275" cy="196900"/>
            </a:xfrm>
            <a:custGeom>
              <a:avLst/>
              <a:gdLst/>
              <a:ahLst/>
              <a:cxnLst/>
              <a:rect l="l" t="t" r="r" b="b"/>
              <a:pathLst>
                <a:path w="17931" h="7876" extrusionOk="0">
                  <a:moveTo>
                    <a:pt x="518" y="1"/>
                  </a:moveTo>
                  <a:lnTo>
                    <a:pt x="0" y="2182"/>
                  </a:lnTo>
                  <a:lnTo>
                    <a:pt x="17487" y="7875"/>
                  </a:lnTo>
                  <a:lnTo>
                    <a:pt x="17931" y="2810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51"/>
            <p:cNvSpPr/>
            <p:nvPr/>
          </p:nvSpPr>
          <p:spPr>
            <a:xfrm>
              <a:off x="5588725" y="3522775"/>
              <a:ext cx="464000" cy="212250"/>
            </a:xfrm>
            <a:custGeom>
              <a:avLst/>
              <a:gdLst/>
              <a:ahLst/>
              <a:cxnLst/>
              <a:rect l="l" t="t" r="r" b="b"/>
              <a:pathLst>
                <a:path w="18560" h="8490" extrusionOk="0">
                  <a:moveTo>
                    <a:pt x="1084" y="643"/>
                  </a:moveTo>
                  <a:lnTo>
                    <a:pt x="17931" y="3372"/>
                  </a:lnTo>
                  <a:lnTo>
                    <a:pt x="17561" y="7772"/>
                  </a:lnTo>
                  <a:lnTo>
                    <a:pt x="703" y="2263"/>
                  </a:lnTo>
                  <a:lnTo>
                    <a:pt x="1084" y="643"/>
                  </a:lnTo>
                  <a:close/>
                  <a:moveTo>
                    <a:pt x="830" y="1"/>
                  </a:moveTo>
                  <a:cubicBezTo>
                    <a:pt x="703" y="1"/>
                    <a:pt x="587" y="101"/>
                    <a:pt x="555" y="230"/>
                  </a:cubicBezTo>
                  <a:lnTo>
                    <a:pt x="37" y="2411"/>
                  </a:lnTo>
                  <a:cubicBezTo>
                    <a:pt x="0" y="2559"/>
                    <a:pt x="74" y="2744"/>
                    <a:pt x="259" y="2781"/>
                  </a:cubicBezTo>
                  <a:lnTo>
                    <a:pt x="17746" y="8474"/>
                  </a:lnTo>
                  <a:cubicBezTo>
                    <a:pt x="17768" y="8485"/>
                    <a:pt x="17793" y="8490"/>
                    <a:pt x="17819" y="8490"/>
                  </a:cubicBezTo>
                  <a:cubicBezTo>
                    <a:pt x="17882" y="8490"/>
                    <a:pt x="17953" y="8463"/>
                    <a:pt x="18005" y="8437"/>
                  </a:cubicBezTo>
                  <a:cubicBezTo>
                    <a:pt x="18079" y="8400"/>
                    <a:pt x="18153" y="8289"/>
                    <a:pt x="18153" y="8215"/>
                  </a:cubicBezTo>
                  <a:lnTo>
                    <a:pt x="18560" y="3113"/>
                  </a:lnTo>
                  <a:cubicBezTo>
                    <a:pt x="18560" y="2966"/>
                    <a:pt x="18449" y="2818"/>
                    <a:pt x="18301" y="2818"/>
                  </a:cubicBezTo>
                  <a:lnTo>
                    <a:pt x="888" y="8"/>
                  </a:lnTo>
                  <a:cubicBezTo>
                    <a:pt x="868" y="3"/>
                    <a:pt x="849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51"/>
            <p:cNvSpPr/>
            <p:nvPr/>
          </p:nvSpPr>
          <p:spPr>
            <a:xfrm>
              <a:off x="5831800" y="3033350"/>
              <a:ext cx="475100" cy="853075"/>
            </a:xfrm>
            <a:custGeom>
              <a:avLst/>
              <a:gdLst/>
              <a:ahLst/>
              <a:cxnLst/>
              <a:rect l="l" t="t" r="r" b="b"/>
              <a:pathLst>
                <a:path w="19004" h="34123" extrusionOk="0">
                  <a:moveTo>
                    <a:pt x="9555" y="1"/>
                  </a:moveTo>
                  <a:cubicBezTo>
                    <a:pt x="8899" y="1"/>
                    <a:pt x="8262" y="269"/>
                    <a:pt x="7654" y="841"/>
                  </a:cubicBezTo>
                  <a:cubicBezTo>
                    <a:pt x="7654" y="841"/>
                    <a:pt x="2330" y="6571"/>
                    <a:pt x="1147" y="8605"/>
                  </a:cubicBezTo>
                  <a:cubicBezTo>
                    <a:pt x="1" y="10601"/>
                    <a:pt x="3476" y="19955"/>
                    <a:pt x="3772" y="22690"/>
                  </a:cubicBezTo>
                  <a:cubicBezTo>
                    <a:pt x="4030" y="25426"/>
                    <a:pt x="4918" y="27164"/>
                    <a:pt x="3624" y="28606"/>
                  </a:cubicBezTo>
                  <a:cubicBezTo>
                    <a:pt x="2330" y="30048"/>
                    <a:pt x="3476" y="30898"/>
                    <a:pt x="4178" y="31489"/>
                  </a:cubicBezTo>
                  <a:cubicBezTo>
                    <a:pt x="4861" y="32002"/>
                    <a:pt x="10182" y="34123"/>
                    <a:pt x="13583" y="34123"/>
                  </a:cubicBezTo>
                  <a:cubicBezTo>
                    <a:pt x="13864" y="34123"/>
                    <a:pt x="14131" y="34108"/>
                    <a:pt x="14382" y="34077"/>
                  </a:cubicBezTo>
                  <a:cubicBezTo>
                    <a:pt x="17710" y="33634"/>
                    <a:pt x="18412" y="31342"/>
                    <a:pt x="18708" y="27718"/>
                  </a:cubicBezTo>
                  <a:cubicBezTo>
                    <a:pt x="19004" y="24132"/>
                    <a:pt x="18708" y="11488"/>
                    <a:pt x="15824" y="6312"/>
                  </a:cubicBezTo>
                  <a:cubicBezTo>
                    <a:pt x="13687" y="2428"/>
                    <a:pt x="11530" y="1"/>
                    <a:pt x="9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51"/>
            <p:cNvSpPr/>
            <p:nvPr/>
          </p:nvSpPr>
          <p:spPr>
            <a:xfrm>
              <a:off x="5847525" y="3025700"/>
              <a:ext cx="462150" cy="867925"/>
            </a:xfrm>
            <a:custGeom>
              <a:avLst/>
              <a:gdLst/>
              <a:ahLst/>
              <a:cxnLst/>
              <a:rect l="l" t="t" r="r" b="b"/>
              <a:pathLst>
                <a:path w="18486" h="34717" extrusionOk="0">
                  <a:moveTo>
                    <a:pt x="8910" y="592"/>
                  </a:moveTo>
                  <a:cubicBezTo>
                    <a:pt x="9760" y="592"/>
                    <a:pt x="10759" y="1147"/>
                    <a:pt x="11757" y="2219"/>
                  </a:cubicBezTo>
                  <a:cubicBezTo>
                    <a:pt x="12792" y="3254"/>
                    <a:pt x="13864" y="4844"/>
                    <a:pt x="14936" y="6766"/>
                  </a:cubicBezTo>
                  <a:cubicBezTo>
                    <a:pt x="16082" y="8800"/>
                    <a:pt x="16822" y="12090"/>
                    <a:pt x="17265" y="15528"/>
                  </a:cubicBezTo>
                  <a:cubicBezTo>
                    <a:pt x="17709" y="19004"/>
                    <a:pt x="17857" y="22553"/>
                    <a:pt x="17857" y="25141"/>
                  </a:cubicBezTo>
                  <a:cubicBezTo>
                    <a:pt x="17857" y="26361"/>
                    <a:pt x="17820" y="27359"/>
                    <a:pt x="17783" y="28024"/>
                  </a:cubicBezTo>
                  <a:cubicBezTo>
                    <a:pt x="17635" y="29799"/>
                    <a:pt x="17376" y="31241"/>
                    <a:pt x="16785" y="32239"/>
                  </a:cubicBezTo>
                  <a:cubicBezTo>
                    <a:pt x="16193" y="33237"/>
                    <a:pt x="15306" y="33866"/>
                    <a:pt x="13716" y="34051"/>
                  </a:cubicBezTo>
                  <a:cubicBezTo>
                    <a:pt x="13494" y="34088"/>
                    <a:pt x="13199" y="34125"/>
                    <a:pt x="12903" y="34125"/>
                  </a:cubicBezTo>
                  <a:cubicBezTo>
                    <a:pt x="11276" y="34125"/>
                    <a:pt x="9095" y="33607"/>
                    <a:pt x="7283" y="33016"/>
                  </a:cubicBezTo>
                  <a:cubicBezTo>
                    <a:pt x="6396" y="32720"/>
                    <a:pt x="5583" y="32387"/>
                    <a:pt x="4954" y="32128"/>
                  </a:cubicBezTo>
                  <a:cubicBezTo>
                    <a:pt x="4621" y="31980"/>
                    <a:pt x="4363" y="31869"/>
                    <a:pt x="4141" y="31759"/>
                  </a:cubicBezTo>
                  <a:cubicBezTo>
                    <a:pt x="3956" y="31685"/>
                    <a:pt x="3808" y="31574"/>
                    <a:pt x="3734" y="31537"/>
                  </a:cubicBezTo>
                  <a:cubicBezTo>
                    <a:pt x="3512" y="31352"/>
                    <a:pt x="3217" y="31130"/>
                    <a:pt x="3032" y="30908"/>
                  </a:cubicBezTo>
                  <a:cubicBezTo>
                    <a:pt x="2810" y="30649"/>
                    <a:pt x="2699" y="30428"/>
                    <a:pt x="2699" y="30132"/>
                  </a:cubicBezTo>
                  <a:cubicBezTo>
                    <a:pt x="2699" y="29873"/>
                    <a:pt x="2810" y="29540"/>
                    <a:pt x="3217" y="29097"/>
                  </a:cubicBezTo>
                  <a:cubicBezTo>
                    <a:pt x="3771" y="28468"/>
                    <a:pt x="3993" y="27729"/>
                    <a:pt x="3993" y="26989"/>
                  </a:cubicBezTo>
                  <a:cubicBezTo>
                    <a:pt x="3993" y="25843"/>
                    <a:pt x="3586" y="24586"/>
                    <a:pt x="3438" y="22959"/>
                  </a:cubicBezTo>
                  <a:cubicBezTo>
                    <a:pt x="3291" y="21739"/>
                    <a:pt x="2588" y="19373"/>
                    <a:pt x="1923" y="16859"/>
                  </a:cubicBezTo>
                  <a:cubicBezTo>
                    <a:pt x="1257" y="14345"/>
                    <a:pt x="592" y="11720"/>
                    <a:pt x="592" y="10168"/>
                  </a:cubicBezTo>
                  <a:cubicBezTo>
                    <a:pt x="592" y="9650"/>
                    <a:pt x="703" y="9280"/>
                    <a:pt x="814" y="9058"/>
                  </a:cubicBezTo>
                  <a:cubicBezTo>
                    <a:pt x="1072" y="8578"/>
                    <a:pt x="1627" y="7838"/>
                    <a:pt x="2255" y="7025"/>
                  </a:cubicBezTo>
                  <a:cubicBezTo>
                    <a:pt x="3254" y="5805"/>
                    <a:pt x="4511" y="4400"/>
                    <a:pt x="5509" y="3291"/>
                  </a:cubicBezTo>
                  <a:cubicBezTo>
                    <a:pt x="5989" y="2700"/>
                    <a:pt x="6433" y="2219"/>
                    <a:pt x="6729" y="1886"/>
                  </a:cubicBezTo>
                  <a:cubicBezTo>
                    <a:pt x="7062" y="1553"/>
                    <a:pt x="7246" y="1369"/>
                    <a:pt x="7246" y="1369"/>
                  </a:cubicBezTo>
                  <a:lnTo>
                    <a:pt x="7229" y="1351"/>
                  </a:lnTo>
                  <a:lnTo>
                    <a:pt x="7229" y="1351"/>
                  </a:lnTo>
                  <a:cubicBezTo>
                    <a:pt x="7813" y="809"/>
                    <a:pt x="8361" y="592"/>
                    <a:pt x="8910" y="592"/>
                  </a:cubicBezTo>
                  <a:close/>
                  <a:moveTo>
                    <a:pt x="8910" y="1"/>
                  </a:moveTo>
                  <a:cubicBezTo>
                    <a:pt x="8171" y="1"/>
                    <a:pt x="7431" y="296"/>
                    <a:pt x="6803" y="925"/>
                  </a:cubicBezTo>
                  <a:lnTo>
                    <a:pt x="6766" y="925"/>
                  </a:lnTo>
                  <a:cubicBezTo>
                    <a:pt x="6766" y="925"/>
                    <a:pt x="5435" y="2367"/>
                    <a:pt x="3956" y="4067"/>
                  </a:cubicBezTo>
                  <a:cubicBezTo>
                    <a:pt x="3217" y="4918"/>
                    <a:pt x="2440" y="5842"/>
                    <a:pt x="1775" y="6655"/>
                  </a:cubicBezTo>
                  <a:cubicBezTo>
                    <a:pt x="1109" y="7469"/>
                    <a:pt x="592" y="8208"/>
                    <a:pt x="259" y="8763"/>
                  </a:cubicBezTo>
                  <a:cubicBezTo>
                    <a:pt x="74" y="9132"/>
                    <a:pt x="0" y="9613"/>
                    <a:pt x="0" y="10168"/>
                  </a:cubicBezTo>
                  <a:cubicBezTo>
                    <a:pt x="0" y="11868"/>
                    <a:pt x="666" y="14493"/>
                    <a:pt x="1331" y="17007"/>
                  </a:cubicBezTo>
                  <a:cubicBezTo>
                    <a:pt x="1997" y="19521"/>
                    <a:pt x="2699" y="21924"/>
                    <a:pt x="2810" y="23033"/>
                  </a:cubicBezTo>
                  <a:cubicBezTo>
                    <a:pt x="2995" y="24697"/>
                    <a:pt x="3364" y="25991"/>
                    <a:pt x="3364" y="26989"/>
                  </a:cubicBezTo>
                  <a:cubicBezTo>
                    <a:pt x="3364" y="27655"/>
                    <a:pt x="3217" y="28172"/>
                    <a:pt x="2736" y="28690"/>
                  </a:cubicBezTo>
                  <a:cubicBezTo>
                    <a:pt x="2292" y="29208"/>
                    <a:pt x="2071" y="29688"/>
                    <a:pt x="2071" y="30132"/>
                  </a:cubicBezTo>
                  <a:cubicBezTo>
                    <a:pt x="2071" y="30612"/>
                    <a:pt x="2292" y="30982"/>
                    <a:pt x="2551" y="31278"/>
                  </a:cubicBezTo>
                  <a:cubicBezTo>
                    <a:pt x="2810" y="31574"/>
                    <a:pt x="3143" y="31832"/>
                    <a:pt x="3364" y="32017"/>
                  </a:cubicBezTo>
                  <a:cubicBezTo>
                    <a:pt x="3475" y="32128"/>
                    <a:pt x="3660" y="32202"/>
                    <a:pt x="3882" y="32313"/>
                  </a:cubicBezTo>
                  <a:cubicBezTo>
                    <a:pt x="4658" y="32720"/>
                    <a:pt x="6137" y="33311"/>
                    <a:pt x="7801" y="33829"/>
                  </a:cubicBezTo>
                  <a:cubicBezTo>
                    <a:pt x="9502" y="34309"/>
                    <a:pt x="11387" y="34716"/>
                    <a:pt x="12903" y="34716"/>
                  </a:cubicBezTo>
                  <a:cubicBezTo>
                    <a:pt x="13236" y="34716"/>
                    <a:pt x="13531" y="34716"/>
                    <a:pt x="13827" y="34679"/>
                  </a:cubicBezTo>
                  <a:cubicBezTo>
                    <a:pt x="15528" y="34457"/>
                    <a:pt x="16674" y="33718"/>
                    <a:pt x="17339" y="32535"/>
                  </a:cubicBezTo>
                  <a:cubicBezTo>
                    <a:pt x="18005" y="31389"/>
                    <a:pt x="18227" y="29873"/>
                    <a:pt x="18375" y="28061"/>
                  </a:cubicBezTo>
                  <a:cubicBezTo>
                    <a:pt x="18448" y="27359"/>
                    <a:pt x="18485" y="26361"/>
                    <a:pt x="18485" y="25141"/>
                  </a:cubicBezTo>
                  <a:cubicBezTo>
                    <a:pt x="18485" y="22553"/>
                    <a:pt x="18338" y="18930"/>
                    <a:pt x="17857" y="15454"/>
                  </a:cubicBezTo>
                  <a:cubicBezTo>
                    <a:pt x="17413" y="11979"/>
                    <a:pt x="16674" y="8615"/>
                    <a:pt x="15491" y="6471"/>
                  </a:cubicBezTo>
                  <a:cubicBezTo>
                    <a:pt x="14382" y="4511"/>
                    <a:pt x="13310" y="2921"/>
                    <a:pt x="12200" y="1775"/>
                  </a:cubicBezTo>
                  <a:cubicBezTo>
                    <a:pt x="11128" y="666"/>
                    <a:pt x="10019" y="1"/>
                    <a:pt x="8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51"/>
            <p:cNvSpPr/>
            <p:nvPr/>
          </p:nvSpPr>
          <p:spPr>
            <a:xfrm>
              <a:off x="5828100" y="2996750"/>
              <a:ext cx="275450" cy="262825"/>
            </a:xfrm>
            <a:custGeom>
              <a:avLst/>
              <a:gdLst/>
              <a:ahLst/>
              <a:cxnLst/>
              <a:rect l="l" t="t" r="r" b="b"/>
              <a:pathLst>
                <a:path w="11018" h="10513" extrusionOk="0">
                  <a:moveTo>
                    <a:pt x="7766" y="0"/>
                  </a:moveTo>
                  <a:cubicBezTo>
                    <a:pt x="7188" y="0"/>
                    <a:pt x="6562" y="157"/>
                    <a:pt x="5916" y="567"/>
                  </a:cubicBezTo>
                  <a:lnTo>
                    <a:pt x="1" y="8331"/>
                  </a:lnTo>
                  <a:lnTo>
                    <a:pt x="740" y="10512"/>
                  </a:lnTo>
                  <a:cubicBezTo>
                    <a:pt x="740" y="10512"/>
                    <a:pt x="4215" y="6815"/>
                    <a:pt x="5657" y="5928"/>
                  </a:cubicBezTo>
                  <a:cubicBezTo>
                    <a:pt x="7099" y="5078"/>
                    <a:pt x="11018" y="1639"/>
                    <a:pt x="11018" y="1639"/>
                  </a:cubicBezTo>
                  <a:cubicBezTo>
                    <a:pt x="11018" y="1639"/>
                    <a:pt x="9638" y="0"/>
                    <a:pt x="7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51"/>
            <p:cNvSpPr/>
            <p:nvPr/>
          </p:nvSpPr>
          <p:spPr>
            <a:xfrm>
              <a:off x="5820725" y="2989650"/>
              <a:ext cx="291150" cy="277325"/>
            </a:xfrm>
            <a:custGeom>
              <a:avLst/>
              <a:gdLst/>
              <a:ahLst/>
              <a:cxnLst/>
              <a:rect l="l" t="t" r="r" b="b"/>
              <a:pathLst>
                <a:path w="11646" h="11093" extrusionOk="0">
                  <a:moveTo>
                    <a:pt x="8060" y="592"/>
                  </a:moveTo>
                  <a:cubicBezTo>
                    <a:pt x="8910" y="592"/>
                    <a:pt x="9649" y="962"/>
                    <a:pt x="10204" y="1369"/>
                  </a:cubicBezTo>
                  <a:cubicBezTo>
                    <a:pt x="10463" y="1554"/>
                    <a:pt x="10685" y="1738"/>
                    <a:pt x="10832" y="1886"/>
                  </a:cubicBezTo>
                  <a:cubicBezTo>
                    <a:pt x="10838" y="1892"/>
                    <a:pt x="10843" y="1897"/>
                    <a:pt x="10848" y="1902"/>
                  </a:cubicBezTo>
                  <a:lnTo>
                    <a:pt x="10848" y="1902"/>
                  </a:lnTo>
                  <a:cubicBezTo>
                    <a:pt x="10749" y="1985"/>
                    <a:pt x="10619" y="2091"/>
                    <a:pt x="10463" y="2219"/>
                  </a:cubicBezTo>
                  <a:cubicBezTo>
                    <a:pt x="9871" y="2737"/>
                    <a:pt x="8984" y="3513"/>
                    <a:pt x="8097" y="4252"/>
                  </a:cubicBezTo>
                  <a:cubicBezTo>
                    <a:pt x="7209" y="4992"/>
                    <a:pt x="6322" y="5657"/>
                    <a:pt x="5804" y="5953"/>
                  </a:cubicBezTo>
                  <a:cubicBezTo>
                    <a:pt x="5398" y="6212"/>
                    <a:pt x="4917" y="6619"/>
                    <a:pt x="4400" y="7062"/>
                  </a:cubicBezTo>
                  <a:cubicBezTo>
                    <a:pt x="3195" y="8129"/>
                    <a:pt x="1809" y="9541"/>
                    <a:pt x="1170" y="10202"/>
                  </a:cubicBezTo>
                  <a:lnTo>
                    <a:pt x="1170" y="10202"/>
                  </a:lnTo>
                  <a:lnTo>
                    <a:pt x="665" y="8689"/>
                  </a:lnTo>
                  <a:lnTo>
                    <a:pt x="6456" y="1054"/>
                  </a:lnTo>
                  <a:lnTo>
                    <a:pt x="6456" y="1054"/>
                  </a:lnTo>
                  <a:cubicBezTo>
                    <a:pt x="7045" y="725"/>
                    <a:pt x="7569" y="592"/>
                    <a:pt x="8060" y="592"/>
                  </a:cubicBezTo>
                  <a:close/>
                  <a:moveTo>
                    <a:pt x="8060" y="1"/>
                  </a:moveTo>
                  <a:cubicBezTo>
                    <a:pt x="7431" y="1"/>
                    <a:pt x="6729" y="149"/>
                    <a:pt x="6063" y="592"/>
                  </a:cubicBezTo>
                  <a:lnTo>
                    <a:pt x="5952" y="666"/>
                  </a:lnTo>
                  <a:lnTo>
                    <a:pt x="74" y="8430"/>
                  </a:lnTo>
                  <a:cubicBezTo>
                    <a:pt x="0" y="8504"/>
                    <a:pt x="0" y="8615"/>
                    <a:pt x="37" y="8726"/>
                  </a:cubicBezTo>
                  <a:lnTo>
                    <a:pt x="739" y="10870"/>
                  </a:lnTo>
                  <a:cubicBezTo>
                    <a:pt x="776" y="10981"/>
                    <a:pt x="850" y="11055"/>
                    <a:pt x="961" y="11092"/>
                  </a:cubicBezTo>
                  <a:cubicBezTo>
                    <a:pt x="1072" y="11092"/>
                    <a:pt x="1183" y="11055"/>
                    <a:pt x="1257" y="10981"/>
                  </a:cubicBezTo>
                  <a:cubicBezTo>
                    <a:pt x="1257" y="10981"/>
                    <a:pt x="1479" y="10759"/>
                    <a:pt x="1812" y="10390"/>
                  </a:cubicBezTo>
                  <a:cubicBezTo>
                    <a:pt x="2329" y="9872"/>
                    <a:pt x="3179" y="9059"/>
                    <a:pt x="3993" y="8282"/>
                  </a:cubicBezTo>
                  <a:cubicBezTo>
                    <a:pt x="4806" y="7506"/>
                    <a:pt x="5620" y="6803"/>
                    <a:pt x="6137" y="6508"/>
                  </a:cubicBezTo>
                  <a:cubicBezTo>
                    <a:pt x="6877" y="6027"/>
                    <a:pt x="8207" y="4955"/>
                    <a:pt x="9354" y="3994"/>
                  </a:cubicBezTo>
                  <a:cubicBezTo>
                    <a:pt x="10537" y="2995"/>
                    <a:pt x="11498" y="2145"/>
                    <a:pt x="11498" y="2145"/>
                  </a:cubicBezTo>
                  <a:cubicBezTo>
                    <a:pt x="11646" y="2034"/>
                    <a:pt x="11646" y="1849"/>
                    <a:pt x="11535" y="1701"/>
                  </a:cubicBezTo>
                  <a:cubicBezTo>
                    <a:pt x="11535" y="1701"/>
                    <a:pt x="11165" y="1295"/>
                    <a:pt x="10574" y="851"/>
                  </a:cubicBezTo>
                  <a:cubicBezTo>
                    <a:pt x="9945" y="444"/>
                    <a:pt x="9095" y="1"/>
                    <a:pt x="8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51"/>
            <p:cNvSpPr/>
            <p:nvPr/>
          </p:nvSpPr>
          <p:spPr>
            <a:xfrm>
              <a:off x="5256900" y="3187450"/>
              <a:ext cx="816150" cy="609925"/>
            </a:xfrm>
            <a:custGeom>
              <a:avLst/>
              <a:gdLst/>
              <a:ahLst/>
              <a:cxnLst/>
              <a:rect l="l" t="t" r="r" b="b"/>
              <a:pathLst>
                <a:path w="32646" h="24397" extrusionOk="0">
                  <a:moveTo>
                    <a:pt x="29060" y="1"/>
                  </a:moveTo>
                  <a:cubicBezTo>
                    <a:pt x="29060" y="1"/>
                    <a:pt x="25732" y="1590"/>
                    <a:pt x="24032" y="3882"/>
                  </a:cubicBezTo>
                  <a:cubicBezTo>
                    <a:pt x="22294" y="6175"/>
                    <a:pt x="15381" y="17820"/>
                    <a:pt x="15381" y="17820"/>
                  </a:cubicBezTo>
                  <a:lnTo>
                    <a:pt x="149" y="15085"/>
                  </a:lnTo>
                  <a:lnTo>
                    <a:pt x="1" y="17118"/>
                  </a:lnTo>
                  <a:cubicBezTo>
                    <a:pt x="1" y="17118"/>
                    <a:pt x="8911" y="21702"/>
                    <a:pt x="13089" y="22738"/>
                  </a:cubicBezTo>
                  <a:cubicBezTo>
                    <a:pt x="16084" y="23453"/>
                    <a:pt x="18338" y="24397"/>
                    <a:pt x="19633" y="24397"/>
                  </a:cubicBezTo>
                  <a:cubicBezTo>
                    <a:pt x="20144" y="24397"/>
                    <a:pt x="20506" y="24250"/>
                    <a:pt x="20704" y="23884"/>
                  </a:cubicBezTo>
                  <a:cubicBezTo>
                    <a:pt x="21444" y="22590"/>
                    <a:pt x="27914" y="11794"/>
                    <a:pt x="27914" y="11794"/>
                  </a:cubicBezTo>
                  <a:lnTo>
                    <a:pt x="32646" y="8208"/>
                  </a:lnTo>
                  <a:lnTo>
                    <a:pt x="290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51"/>
            <p:cNvSpPr/>
            <p:nvPr/>
          </p:nvSpPr>
          <p:spPr>
            <a:xfrm>
              <a:off x="5248600" y="3179325"/>
              <a:ext cx="832775" cy="625550"/>
            </a:xfrm>
            <a:custGeom>
              <a:avLst/>
              <a:gdLst/>
              <a:ahLst/>
              <a:cxnLst/>
              <a:rect l="l" t="t" r="r" b="b"/>
              <a:pathLst>
                <a:path w="33311" h="25022" extrusionOk="0">
                  <a:moveTo>
                    <a:pt x="29368" y="1"/>
                  </a:moveTo>
                  <a:cubicBezTo>
                    <a:pt x="29326" y="1"/>
                    <a:pt x="29284" y="10"/>
                    <a:pt x="29244" y="30"/>
                  </a:cubicBezTo>
                  <a:cubicBezTo>
                    <a:pt x="29244" y="67"/>
                    <a:pt x="25917" y="1620"/>
                    <a:pt x="24105" y="4023"/>
                  </a:cubicBezTo>
                  <a:cubicBezTo>
                    <a:pt x="23661" y="4614"/>
                    <a:pt x="22922" y="5760"/>
                    <a:pt x="21998" y="7202"/>
                  </a:cubicBezTo>
                  <a:cubicBezTo>
                    <a:pt x="19602" y="11029"/>
                    <a:pt x="16218" y="16711"/>
                    <a:pt x="15565" y="17810"/>
                  </a:cubicBezTo>
                  <a:lnTo>
                    <a:pt x="15565" y="17810"/>
                  </a:lnTo>
                  <a:lnTo>
                    <a:pt x="518" y="15114"/>
                  </a:lnTo>
                  <a:cubicBezTo>
                    <a:pt x="444" y="15114"/>
                    <a:pt x="333" y="15114"/>
                    <a:pt x="296" y="15188"/>
                  </a:cubicBezTo>
                  <a:cubicBezTo>
                    <a:pt x="222" y="15225"/>
                    <a:pt x="185" y="15299"/>
                    <a:pt x="148" y="15410"/>
                  </a:cubicBezTo>
                  <a:lnTo>
                    <a:pt x="37" y="17406"/>
                  </a:lnTo>
                  <a:cubicBezTo>
                    <a:pt x="0" y="17554"/>
                    <a:pt x="74" y="17665"/>
                    <a:pt x="185" y="17702"/>
                  </a:cubicBezTo>
                  <a:cubicBezTo>
                    <a:pt x="185" y="17702"/>
                    <a:pt x="2403" y="18848"/>
                    <a:pt x="5176" y="20142"/>
                  </a:cubicBezTo>
                  <a:cubicBezTo>
                    <a:pt x="7949" y="21436"/>
                    <a:pt x="11202" y="22841"/>
                    <a:pt x="13347" y="23358"/>
                  </a:cubicBezTo>
                  <a:cubicBezTo>
                    <a:pt x="14825" y="23691"/>
                    <a:pt x="16119" y="24098"/>
                    <a:pt x="17229" y="24430"/>
                  </a:cubicBezTo>
                  <a:cubicBezTo>
                    <a:pt x="18338" y="24763"/>
                    <a:pt x="19225" y="25022"/>
                    <a:pt x="19964" y="25022"/>
                  </a:cubicBezTo>
                  <a:cubicBezTo>
                    <a:pt x="20260" y="25022"/>
                    <a:pt x="20519" y="24985"/>
                    <a:pt x="20741" y="24874"/>
                  </a:cubicBezTo>
                  <a:cubicBezTo>
                    <a:pt x="20963" y="24763"/>
                    <a:pt x="21184" y="24578"/>
                    <a:pt x="21295" y="24357"/>
                  </a:cubicBezTo>
                  <a:cubicBezTo>
                    <a:pt x="21665" y="23728"/>
                    <a:pt x="23477" y="20696"/>
                    <a:pt x="25177" y="17813"/>
                  </a:cubicBezTo>
                  <a:cubicBezTo>
                    <a:pt x="26028" y="16408"/>
                    <a:pt x="26841" y="15003"/>
                    <a:pt x="27469" y="13968"/>
                  </a:cubicBezTo>
                  <a:cubicBezTo>
                    <a:pt x="28016" y="13068"/>
                    <a:pt x="28395" y="12447"/>
                    <a:pt x="28484" y="12300"/>
                  </a:cubicBezTo>
                  <a:lnTo>
                    <a:pt x="28484" y="12300"/>
                  </a:lnTo>
                  <a:lnTo>
                    <a:pt x="33163" y="8755"/>
                  </a:lnTo>
                  <a:cubicBezTo>
                    <a:pt x="33311" y="8644"/>
                    <a:pt x="33311" y="8459"/>
                    <a:pt x="33237" y="8348"/>
                  </a:cubicBezTo>
                  <a:cubicBezTo>
                    <a:pt x="33170" y="8259"/>
                    <a:pt x="33075" y="8210"/>
                    <a:pt x="32979" y="8210"/>
                  </a:cubicBezTo>
                  <a:cubicBezTo>
                    <a:pt x="32916" y="8210"/>
                    <a:pt x="32851" y="8231"/>
                    <a:pt x="32793" y="8274"/>
                  </a:cubicBezTo>
                  <a:lnTo>
                    <a:pt x="28061" y="11860"/>
                  </a:lnTo>
                  <a:lnTo>
                    <a:pt x="27950" y="11971"/>
                  </a:lnTo>
                  <a:cubicBezTo>
                    <a:pt x="27950" y="11971"/>
                    <a:pt x="26360" y="14633"/>
                    <a:pt x="24660" y="17517"/>
                  </a:cubicBezTo>
                  <a:cubicBezTo>
                    <a:pt x="22922" y="20364"/>
                    <a:pt x="21147" y="23395"/>
                    <a:pt x="20778" y="24061"/>
                  </a:cubicBezTo>
                  <a:cubicBezTo>
                    <a:pt x="20704" y="24172"/>
                    <a:pt x="20630" y="24246"/>
                    <a:pt x="20482" y="24320"/>
                  </a:cubicBezTo>
                  <a:cubicBezTo>
                    <a:pt x="20371" y="24357"/>
                    <a:pt x="20186" y="24393"/>
                    <a:pt x="19964" y="24393"/>
                  </a:cubicBezTo>
                  <a:cubicBezTo>
                    <a:pt x="19373" y="24393"/>
                    <a:pt x="18486" y="24172"/>
                    <a:pt x="17413" y="23839"/>
                  </a:cubicBezTo>
                  <a:cubicBezTo>
                    <a:pt x="16304" y="23543"/>
                    <a:pt x="15010" y="23100"/>
                    <a:pt x="13494" y="22730"/>
                  </a:cubicBezTo>
                  <a:cubicBezTo>
                    <a:pt x="11461" y="22249"/>
                    <a:pt x="8171" y="20844"/>
                    <a:pt x="5435" y="19587"/>
                  </a:cubicBezTo>
                  <a:cubicBezTo>
                    <a:pt x="4067" y="18959"/>
                    <a:pt x="2810" y="18330"/>
                    <a:pt x="1923" y="17887"/>
                  </a:cubicBezTo>
                  <a:cubicBezTo>
                    <a:pt x="1318" y="17584"/>
                    <a:pt x="868" y="17351"/>
                    <a:pt x="643" y="17233"/>
                  </a:cubicBezTo>
                  <a:lnTo>
                    <a:pt x="643" y="17233"/>
                  </a:lnTo>
                  <a:lnTo>
                    <a:pt x="740" y="15779"/>
                  </a:lnTo>
                  <a:lnTo>
                    <a:pt x="15676" y="18441"/>
                  </a:lnTo>
                  <a:cubicBezTo>
                    <a:pt x="15695" y="18448"/>
                    <a:pt x="15716" y="18451"/>
                    <a:pt x="15737" y="18451"/>
                  </a:cubicBezTo>
                  <a:cubicBezTo>
                    <a:pt x="15836" y="18451"/>
                    <a:pt x="15941" y="18385"/>
                    <a:pt x="15972" y="18293"/>
                  </a:cubicBezTo>
                  <a:cubicBezTo>
                    <a:pt x="15972" y="18293"/>
                    <a:pt x="16415" y="17591"/>
                    <a:pt x="17081" y="16445"/>
                  </a:cubicBezTo>
                  <a:cubicBezTo>
                    <a:pt x="18116" y="14781"/>
                    <a:pt x="19669" y="12156"/>
                    <a:pt x="21110" y="9790"/>
                  </a:cubicBezTo>
                  <a:cubicBezTo>
                    <a:pt x="22589" y="7424"/>
                    <a:pt x="23957" y="5243"/>
                    <a:pt x="24586" y="4392"/>
                  </a:cubicBezTo>
                  <a:cubicBezTo>
                    <a:pt x="25436" y="3283"/>
                    <a:pt x="26656" y="2322"/>
                    <a:pt x="27691" y="1656"/>
                  </a:cubicBezTo>
                  <a:cubicBezTo>
                    <a:pt x="28209" y="1324"/>
                    <a:pt x="28652" y="1065"/>
                    <a:pt x="28985" y="880"/>
                  </a:cubicBezTo>
                  <a:cubicBezTo>
                    <a:pt x="29170" y="769"/>
                    <a:pt x="29281" y="695"/>
                    <a:pt x="29392" y="658"/>
                  </a:cubicBezTo>
                  <a:cubicBezTo>
                    <a:pt x="29466" y="621"/>
                    <a:pt x="29503" y="584"/>
                    <a:pt x="29503" y="584"/>
                  </a:cubicBezTo>
                  <a:cubicBezTo>
                    <a:pt x="29688" y="510"/>
                    <a:pt x="29725" y="326"/>
                    <a:pt x="29651" y="178"/>
                  </a:cubicBezTo>
                  <a:cubicBezTo>
                    <a:pt x="29597" y="69"/>
                    <a:pt x="29483" y="1"/>
                    <a:pt x="29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51"/>
            <p:cNvSpPr/>
            <p:nvPr/>
          </p:nvSpPr>
          <p:spPr>
            <a:xfrm>
              <a:off x="5945500" y="3431225"/>
              <a:ext cx="158050" cy="58725"/>
            </a:xfrm>
            <a:custGeom>
              <a:avLst/>
              <a:gdLst/>
              <a:ahLst/>
              <a:cxnLst/>
              <a:rect l="l" t="t" r="r" b="b"/>
              <a:pathLst>
                <a:path w="6322" h="2349" extrusionOk="0">
                  <a:moveTo>
                    <a:pt x="5955" y="1"/>
                  </a:moveTo>
                  <a:cubicBezTo>
                    <a:pt x="5929" y="1"/>
                    <a:pt x="5903" y="4"/>
                    <a:pt x="5878" y="10"/>
                  </a:cubicBezTo>
                  <a:lnTo>
                    <a:pt x="259" y="1747"/>
                  </a:lnTo>
                  <a:cubicBezTo>
                    <a:pt x="111" y="1784"/>
                    <a:pt x="0" y="1969"/>
                    <a:pt x="74" y="2117"/>
                  </a:cubicBezTo>
                  <a:cubicBezTo>
                    <a:pt x="105" y="2271"/>
                    <a:pt x="238" y="2348"/>
                    <a:pt x="368" y="2348"/>
                  </a:cubicBezTo>
                  <a:cubicBezTo>
                    <a:pt x="393" y="2348"/>
                    <a:pt x="419" y="2345"/>
                    <a:pt x="444" y="2339"/>
                  </a:cubicBezTo>
                  <a:lnTo>
                    <a:pt x="6063" y="601"/>
                  </a:lnTo>
                  <a:cubicBezTo>
                    <a:pt x="6211" y="564"/>
                    <a:pt x="6322" y="380"/>
                    <a:pt x="6248" y="232"/>
                  </a:cubicBezTo>
                  <a:cubicBezTo>
                    <a:pt x="6217" y="78"/>
                    <a:pt x="6084" y="1"/>
                    <a:pt x="5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51"/>
            <p:cNvSpPr/>
            <p:nvPr/>
          </p:nvSpPr>
          <p:spPr>
            <a:xfrm>
              <a:off x="5066625" y="3521850"/>
              <a:ext cx="194000" cy="95400"/>
            </a:xfrm>
            <a:custGeom>
              <a:avLst/>
              <a:gdLst/>
              <a:ahLst/>
              <a:cxnLst/>
              <a:rect l="l" t="t" r="r" b="b"/>
              <a:pathLst>
                <a:path w="7760" h="3816" extrusionOk="0">
                  <a:moveTo>
                    <a:pt x="3169" y="1"/>
                  </a:moveTo>
                  <a:cubicBezTo>
                    <a:pt x="2001" y="1"/>
                    <a:pt x="1" y="2029"/>
                    <a:pt x="144" y="2744"/>
                  </a:cubicBezTo>
                  <a:cubicBezTo>
                    <a:pt x="168" y="2894"/>
                    <a:pt x="286" y="2953"/>
                    <a:pt x="457" y="2953"/>
                  </a:cubicBezTo>
                  <a:cubicBezTo>
                    <a:pt x="1087" y="2953"/>
                    <a:pt x="2436" y="2152"/>
                    <a:pt x="2436" y="2152"/>
                  </a:cubicBezTo>
                  <a:cubicBezTo>
                    <a:pt x="2436" y="2152"/>
                    <a:pt x="2843" y="2855"/>
                    <a:pt x="4580" y="3446"/>
                  </a:cubicBezTo>
                  <a:cubicBezTo>
                    <a:pt x="5449" y="3742"/>
                    <a:pt x="6207" y="3816"/>
                    <a:pt x="6748" y="3816"/>
                  </a:cubicBezTo>
                  <a:cubicBezTo>
                    <a:pt x="7288" y="3816"/>
                    <a:pt x="7612" y="3742"/>
                    <a:pt x="7612" y="3742"/>
                  </a:cubicBezTo>
                  <a:lnTo>
                    <a:pt x="7760" y="1709"/>
                  </a:lnTo>
                  <a:cubicBezTo>
                    <a:pt x="7760" y="1709"/>
                    <a:pt x="4432" y="156"/>
                    <a:pt x="3286" y="8"/>
                  </a:cubicBezTo>
                  <a:cubicBezTo>
                    <a:pt x="3248" y="3"/>
                    <a:pt x="3209" y="1"/>
                    <a:pt x="3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51"/>
            <p:cNvSpPr/>
            <p:nvPr/>
          </p:nvSpPr>
          <p:spPr>
            <a:xfrm>
              <a:off x="5061900" y="3513725"/>
              <a:ext cx="206125" cy="110925"/>
            </a:xfrm>
            <a:custGeom>
              <a:avLst/>
              <a:gdLst/>
              <a:ahLst/>
              <a:cxnLst/>
              <a:rect l="l" t="t" r="r" b="b"/>
              <a:pathLst>
                <a:path w="8245" h="4437" extrusionOk="0">
                  <a:moveTo>
                    <a:pt x="3438" y="629"/>
                  </a:moveTo>
                  <a:cubicBezTo>
                    <a:pt x="3697" y="666"/>
                    <a:pt x="4104" y="777"/>
                    <a:pt x="4548" y="924"/>
                  </a:cubicBezTo>
                  <a:cubicBezTo>
                    <a:pt x="5250" y="1183"/>
                    <a:pt x="6063" y="1553"/>
                    <a:pt x="6692" y="1812"/>
                  </a:cubicBezTo>
                  <a:cubicBezTo>
                    <a:pt x="7025" y="1960"/>
                    <a:pt x="7283" y="2071"/>
                    <a:pt x="7505" y="2181"/>
                  </a:cubicBezTo>
                  <a:cubicBezTo>
                    <a:pt x="7542" y="2196"/>
                    <a:pt x="7575" y="2211"/>
                    <a:pt x="7605" y="2225"/>
                  </a:cubicBezTo>
                  <a:lnTo>
                    <a:pt x="7605" y="2225"/>
                  </a:lnTo>
                  <a:lnTo>
                    <a:pt x="7519" y="3787"/>
                  </a:lnTo>
                  <a:lnTo>
                    <a:pt x="7519" y="3787"/>
                  </a:lnTo>
                  <a:cubicBezTo>
                    <a:pt x="7386" y="3797"/>
                    <a:pt x="7197" y="3808"/>
                    <a:pt x="6951" y="3808"/>
                  </a:cubicBezTo>
                  <a:cubicBezTo>
                    <a:pt x="6433" y="3808"/>
                    <a:pt x="5694" y="3771"/>
                    <a:pt x="4880" y="3475"/>
                  </a:cubicBezTo>
                  <a:cubicBezTo>
                    <a:pt x="4030" y="3217"/>
                    <a:pt x="3549" y="2884"/>
                    <a:pt x="3254" y="2662"/>
                  </a:cubicBezTo>
                  <a:cubicBezTo>
                    <a:pt x="3106" y="2551"/>
                    <a:pt x="2995" y="2440"/>
                    <a:pt x="2958" y="2403"/>
                  </a:cubicBezTo>
                  <a:lnTo>
                    <a:pt x="2884" y="2329"/>
                  </a:lnTo>
                  <a:cubicBezTo>
                    <a:pt x="2835" y="2231"/>
                    <a:pt x="2720" y="2165"/>
                    <a:pt x="2615" y="2165"/>
                  </a:cubicBezTo>
                  <a:cubicBezTo>
                    <a:pt x="2563" y="2165"/>
                    <a:pt x="2514" y="2181"/>
                    <a:pt x="2477" y="2218"/>
                  </a:cubicBezTo>
                  <a:lnTo>
                    <a:pt x="2403" y="2255"/>
                  </a:lnTo>
                  <a:cubicBezTo>
                    <a:pt x="2292" y="2329"/>
                    <a:pt x="1960" y="2514"/>
                    <a:pt x="1590" y="2662"/>
                  </a:cubicBezTo>
                  <a:cubicBezTo>
                    <a:pt x="1405" y="2736"/>
                    <a:pt x="1220" y="2810"/>
                    <a:pt x="1072" y="2884"/>
                  </a:cubicBezTo>
                  <a:cubicBezTo>
                    <a:pt x="887" y="2921"/>
                    <a:pt x="740" y="2958"/>
                    <a:pt x="666" y="2958"/>
                  </a:cubicBezTo>
                  <a:lnTo>
                    <a:pt x="622" y="2958"/>
                  </a:lnTo>
                  <a:cubicBezTo>
                    <a:pt x="621" y="2855"/>
                    <a:pt x="726" y="2629"/>
                    <a:pt x="887" y="2403"/>
                  </a:cubicBezTo>
                  <a:cubicBezTo>
                    <a:pt x="1146" y="2034"/>
                    <a:pt x="1590" y="1553"/>
                    <a:pt x="2071" y="1220"/>
                  </a:cubicBezTo>
                  <a:cubicBezTo>
                    <a:pt x="2551" y="851"/>
                    <a:pt x="3069" y="629"/>
                    <a:pt x="3364" y="629"/>
                  </a:cubicBezTo>
                  <a:close/>
                  <a:moveTo>
                    <a:pt x="3364" y="0"/>
                  </a:moveTo>
                  <a:cubicBezTo>
                    <a:pt x="2995" y="0"/>
                    <a:pt x="2625" y="148"/>
                    <a:pt x="2255" y="370"/>
                  </a:cubicBezTo>
                  <a:cubicBezTo>
                    <a:pt x="1701" y="666"/>
                    <a:pt x="1183" y="1109"/>
                    <a:pt x="740" y="1590"/>
                  </a:cubicBezTo>
                  <a:cubicBezTo>
                    <a:pt x="555" y="1849"/>
                    <a:pt x="370" y="2071"/>
                    <a:pt x="222" y="2292"/>
                  </a:cubicBezTo>
                  <a:cubicBezTo>
                    <a:pt x="111" y="2514"/>
                    <a:pt x="0" y="2736"/>
                    <a:pt x="0" y="2995"/>
                  </a:cubicBezTo>
                  <a:lnTo>
                    <a:pt x="0" y="3106"/>
                  </a:lnTo>
                  <a:cubicBezTo>
                    <a:pt x="37" y="3254"/>
                    <a:pt x="148" y="3402"/>
                    <a:pt x="259" y="3475"/>
                  </a:cubicBezTo>
                  <a:cubicBezTo>
                    <a:pt x="407" y="3549"/>
                    <a:pt x="518" y="3586"/>
                    <a:pt x="666" y="3586"/>
                  </a:cubicBezTo>
                  <a:cubicBezTo>
                    <a:pt x="887" y="3586"/>
                    <a:pt x="1109" y="3512"/>
                    <a:pt x="1331" y="3438"/>
                  </a:cubicBezTo>
                  <a:cubicBezTo>
                    <a:pt x="1796" y="3267"/>
                    <a:pt x="2277" y="3015"/>
                    <a:pt x="2549" y="2864"/>
                  </a:cubicBezTo>
                  <a:lnTo>
                    <a:pt x="2549" y="2864"/>
                  </a:lnTo>
                  <a:cubicBezTo>
                    <a:pt x="2821" y="3156"/>
                    <a:pt x="3437" y="3656"/>
                    <a:pt x="4695" y="4067"/>
                  </a:cubicBezTo>
                  <a:cubicBezTo>
                    <a:pt x="5583" y="4363"/>
                    <a:pt x="6359" y="4437"/>
                    <a:pt x="6951" y="4437"/>
                  </a:cubicBezTo>
                  <a:cubicBezTo>
                    <a:pt x="7505" y="4437"/>
                    <a:pt x="7838" y="4363"/>
                    <a:pt x="7875" y="4363"/>
                  </a:cubicBezTo>
                  <a:cubicBezTo>
                    <a:pt x="7986" y="4326"/>
                    <a:pt x="8097" y="4215"/>
                    <a:pt x="8097" y="4067"/>
                  </a:cubicBezTo>
                  <a:lnTo>
                    <a:pt x="8245" y="2071"/>
                  </a:lnTo>
                  <a:cubicBezTo>
                    <a:pt x="8245" y="1923"/>
                    <a:pt x="8171" y="1812"/>
                    <a:pt x="8060" y="1775"/>
                  </a:cubicBezTo>
                  <a:cubicBezTo>
                    <a:pt x="8060" y="1775"/>
                    <a:pt x="7246" y="1368"/>
                    <a:pt x="6248" y="961"/>
                  </a:cubicBezTo>
                  <a:cubicBezTo>
                    <a:pt x="5768" y="740"/>
                    <a:pt x="5250" y="518"/>
                    <a:pt x="4769" y="370"/>
                  </a:cubicBezTo>
                  <a:cubicBezTo>
                    <a:pt x="4289" y="185"/>
                    <a:pt x="3845" y="74"/>
                    <a:pt x="3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51"/>
            <p:cNvSpPr/>
            <p:nvPr/>
          </p:nvSpPr>
          <p:spPr>
            <a:xfrm>
              <a:off x="595842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402" y="0"/>
                  </a:moveTo>
                  <a:lnTo>
                    <a:pt x="38" y="34235"/>
                  </a:lnTo>
                  <a:cubicBezTo>
                    <a:pt x="1" y="34531"/>
                    <a:pt x="185" y="34790"/>
                    <a:pt x="481" y="34827"/>
                  </a:cubicBezTo>
                  <a:cubicBezTo>
                    <a:pt x="525" y="34836"/>
                    <a:pt x="567" y="34841"/>
                    <a:pt x="609" y="34841"/>
                  </a:cubicBezTo>
                  <a:cubicBezTo>
                    <a:pt x="887" y="34841"/>
                    <a:pt x="1119" y="34635"/>
                    <a:pt x="1184" y="34346"/>
                  </a:cubicBezTo>
                  <a:lnTo>
                    <a:pt x="5916" y="555"/>
                  </a:lnTo>
                  <a:lnTo>
                    <a:pt x="34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51"/>
            <p:cNvSpPr/>
            <p:nvPr/>
          </p:nvSpPr>
          <p:spPr>
            <a:xfrm>
              <a:off x="5951950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3920" y="703"/>
                  </a:moveTo>
                  <a:lnTo>
                    <a:pt x="5835" y="1125"/>
                  </a:lnTo>
                  <a:lnTo>
                    <a:pt x="5835" y="1125"/>
                  </a:lnTo>
                  <a:lnTo>
                    <a:pt x="1110" y="34605"/>
                  </a:lnTo>
                  <a:cubicBezTo>
                    <a:pt x="1110" y="34753"/>
                    <a:pt x="999" y="34827"/>
                    <a:pt x="851" y="34827"/>
                  </a:cubicBezTo>
                  <a:lnTo>
                    <a:pt x="814" y="34827"/>
                  </a:lnTo>
                  <a:cubicBezTo>
                    <a:pt x="666" y="34790"/>
                    <a:pt x="592" y="34716"/>
                    <a:pt x="592" y="34568"/>
                  </a:cubicBezTo>
                  <a:lnTo>
                    <a:pt x="3920" y="703"/>
                  </a:lnTo>
                  <a:close/>
                  <a:moveTo>
                    <a:pt x="3698" y="0"/>
                  </a:moveTo>
                  <a:cubicBezTo>
                    <a:pt x="3624" y="0"/>
                    <a:pt x="3550" y="0"/>
                    <a:pt x="3476" y="74"/>
                  </a:cubicBezTo>
                  <a:cubicBezTo>
                    <a:pt x="3402" y="111"/>
                    <a:pt x="3328" y="185"/>
                    <a:pt x="3328" y="296"/>
                  </a:cubicBezTo>
                  <a:lnTo>
                    <a:pt x="1" y="34494"/>
                  </a:lnTo>
                  <a:lnTo>
                    <a:pt x="1" y="34568"/>
                  </a:lnTo>
                  <a:cubicBezTo>
                    <a:pt x="1" y="34975"/>
                    <a:pt x="260" y="35344"/>
                    <a:pt x="666" y="35418"/>
                  </a:cubicBezTo>
                  <a:cubicBezTo>
                    <a:pt x="740" y="35455"/>
                    <a:pt x="777" y="35455"/>
                    <a:pt x="851" y="35455"/>
                  </a:cubicBezTo>
                  <a:cubicBezTo>
                    <a:pt x="1295" y="35455"/>
                    <a:pt x="1665" y="35160"/>
                    <a:pt x="1738" y="34716"/>
                  </a:cubicBezTo>
                  <a:lnTo>
                    <a:pt x="6471" y="925"/>
                  </a:lnTo>
                  <a:cubicBezTo>
                    <a:pt x="6508" y="740"/>
                    <a:pt x="6397" y="592"/>
                    <a:pt x="6249" y="555"/>
                  </a:cubicBezTo>
                  <a:lnTo>
                    <a:pt x="36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51"/>
            <p:cNvSpPr/>
            <p:nvPr/>
          </p:nvSpPr>
          <p:spPr>
            <a:xfrm>
              <a:off x="638820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2367" y="1"/>
                  </a:moveTo>
                  <a:lnTo>
                    <a:pt x="1" y="1258"/>
                  </a:lnTo>
                  <a:lnTo>
                    <a:pt x="9244" y="33459"/>
                  </a:lnTo>
                  <a:cubicBezTo>
                    <a:pt x="9307" y="33711"/>
                    <a:pt x="9503" y="33882"/>
                    <a:pt x="9743" y="33882"/>
                  </a:cubicBezTo>
                  <a:cubicBezTo>
                    <a:pt x="9785" y="33882"/>
                    <a:pt x="9828" y="33877"/>
                    <a:pt x="9872" y="33866"/>
                  </a:cubicBezTo>
                  <a:cubicBezTo>
                    <a:pt x="10205" y="33829"/>
                    <a:pt x="10427" y="33496"/>
                    <a:pt x="10316" y="33200"/>
                  </a:cubicBezTo>
                  <a:lnTo>
                    <a:pt x="2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51"/>
            <p:cNvSpPr/>
            <p:nvPr/>
          </p:nvSpPr>
          <p:spPr>
            <a:xfrm>
              <a:off x="6379900" y="4220175"/>
              <a:ext cx="274525" cy="862975"/>
            </a:xfrm>
            <a:custGeom>
              <a:avLst/>
              <a:gdLst/>
              <a:ahLst/>
              <a:cxnLst/>
              <a:rect l="l" t="t" r="r" b="b"/>
              <a:pathLst>
                <a:path w="10981" h="34519" extrusionOk="0">
                  <a:moveTo>
                    <a:pt x="2493" y="769"/>
                  </a:moveTo>
                  <a:lnTo>
                    <a:pt x="10352" y="33594"/>
                  </a:lnTo>
                  <a:lnTo>
                    <a:pt x="10352" y="33631"/>
                  </a:lnTo>
                  <a:cubicBezTo>
                    <a:pt x="10352" y="33779"/>
                    <a:pt x="10278" y="33890"/>
                    <a:pt x="10130" y="33890"/>
                  </a:cubicBezTo>
                  <a:lnTo>
                    <a:pt x="10093" y="33890"/>
                  </a:lnTo>
                  <a:cubicBezTo>
                    <a:pt x="9982" y="33890"/>
                    <a:pt x="9871" y="33816"/>
                    <a:pt x="9871" y="33705"/>
                  </a:cubicBezTo>
                  <a:lnTo>
                    <a:pt x="703" y="1725"/>
                  </a:lnTo>
                  <a:lnTo>
                    <a:pt x="2493" y="769"/>
                  </a:lnTo>
                  <a:close/>
                  <a:moveTo>
                    <a:pt x="2741" y="1"/>
                  </a:moveTo>
                  <a:cubicBezTo>
                    <a:pt x="2687" y="1"/>
                    <a:pt x="2631" y="18"/>
                    <a:pt x="2588" y="62"/>
                  </a:cubicBezTo>
                  <a:lnTo>
                    <a:pt x="185" y="1319"/>
                  </a:lnTo>
                  <a:cubicBezTo>
                    <a:pt x="74" y="1393"/>
                    <a:pt x="0" y="1541"/>
                    <a:pt x="37" y="1688"/>
                  </a:cubicBezTo>
                  <a:lnTo>
                    <a:pt x="9280" y="33890"/>
                  </a:lnTo>
                  <a:cubicBezTo>
                    <a:pt x="9391" y="34260"/>
                    <a:pt x="9723" y="34518"/>
                    <a:pt x="10093" y="34518"/>
                  </a:cubicBezTo>
                  <a:lnTo>
                    <a:pt x="10241" y="34518"/>
                  </a:lnTo>
                  <a:cubicBezTo>
                    <a:pt x="10685" y="34445"/>
                    <a:pt x="10980" y="34075"/>
                    <a:pt x="10980" y="33631"/>
                  </a:cubicBezTo>
                  <a:cubicBezTo>
                    <a:pt x="10980" y="33557"/>
                    <a:pt x="10980" y="33520"/>
                    <a:pt x="10980" y="33446"/>
                  </a:cubicBezTo>
                  <a:lnTo>
                    <a:pt x="3032" y="247"/>
                  </a:lnTo>
                  <a:cubicBezTo>
                    <a:pt x="2995" y="173"/>
                    <a:pt x="2921" y="62"/>
                    <a:pt x="2847" y="25"/>
                  </a:cubicBezTo>
                  <a:cubicBezTo>
                    <a:pt x="2816" y="9"/>
                    <a:pt x="2779" y="1"/>
                    <a:pt x="2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51"/>
            <p:cNvSpPr/>
            <p:nvPr/>
          </p:nvSpPr>
          <p:spPr>
            <a:xfrm>
              <a:off x="6024975" y="4218000"/>
              <a:ext cx="189500" cy="859700"/>
            </a:xfrm>
            <a:custGeom>
              <a:avLst/>
              <a:gdLst/>
              <a:ahLst/>
              <a:cxnLst/>
              <a:rect l="l" t="t" r="r" b="b"/>
              <a:pathLst>
                <a:path w="7580" h="34388" extrusionOk="0">
                  <a:moveTo>
                    <a:pt x="2478" y="1"/>
                  </a:moveTo>
                  <a:lnTo>
                    <a:pt x="1" y="1073"/>
                  </a:lnTo>
                  <a:lnTo>
                    <a:pt x="6433" y="33940"/>
                  </a:lnTo>
                  <a:cubicBezTo>
                    <a:pt x="6468" y="34180"/>
                    <a:pt x="6692" y="34388"/>
                    <a:pt x="6960" y="34388"/>
                  </a:cubicBezTo>
                  <a:cubicBezTo>
                    <a:pt x="6981" y="34388"/>
                    <a:pt x="7003" y="34386"/>
                    <a:pt x="7025" y="34384"/>
                  </a:cubicBezTo>
                  <a:cubicBezTo>
                    <a:pt x="7358" y="34384"/>
                    <a:pt x="7579" y="34088"/>
                    <a:pt x="7543" y="33755"/>
                  </a:cubicBezTo>
                  <a:lnTo>
                    <a:pt x="24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51"/>
            <p:cNvSpPr/>
            <p:nvPr/>
          </p:nvSpPr>
          <p:spPr>
            <a:xfrm>
              <a:off x="6016650" y="4210000"/>
              <a:ext cx="205225" cy="875925"/>
            </a:xfrm>
            <a:custGeom>
              <a:avLst/>
              <a:gdLst/>
              <a:ahLst/>
              <a:cxnLst/>
              <a:rect l="l" t="t" r="r" b="b"/>
              <a:pathLst>
                <a:path w="8209" h="35037" extrusionOk="0">
                  <a:moveTo>
                    <a:pt x="2576" y="766"/>
                  </a:moveTo>
                  <a:lnTo>
                    <a:pt x="7580" y="34112"/>
                  </a:lnTo>
                  <a:lnTo>
                    <a:pt x="7580" y="34149"/>
                  </a:lnTo>
                  <a:cubicBezTo>
                    <a:pt x="7580" y="34297"/>
                    <a:pt x="7469" y="34408"/>
                    <a:pt x="7321" y="34408"/>
                  </a:cubicBezTo>
                  <a:cubicBezTo>
                    <a:pt x="7173" y="34408"/>
                    <a:pt x="7062" y="34334"/>
                    <a:pt x="7062" y="34186"/>
                  </a:cubicBezTo>
                  <a:lnTo>
                    <a:pt x="703" y="1578"/>
                  </a:lnTo>
                  <a:lnTo>
                    <a:pt x="2576" y="766"/>
                  </a:lnTo>
                  <a:close/>
                  <a:moveTo>
                    <a:pt x="2805" y="1"/>
                  </a:moveTo>
                  <a:cubicBezTo>
                    <a:pt x="2767" y="1"/>
                    <a:pt x="2730" y="10"/>
                    <a:pt x="2700" y="25"/>
                  </a:cubicBezTo>
                  <a:lnTo>
                    <a:pt x="223" y="1097"/>
                  </a:lnTo>
                  <a:cubicBezTo>
                    <a:pt x="75" y="1134"/>
                    <a:pt x="1" y="1282"/>
                    <a:pt x="38" y="1430"/>
                  </a:cubicBezTo>
                  <a:lnTo>
                    <a:pt x="6434" y="34334"/>
                  </a:lnTo>
                  <a:cubicBezTo>
                    <a:pt x="6545" y="34741"/>
                    <a:pt x="6877" y="35036"/>
                    <a:pt x="7321" y="35036"/>
                  </a:cubicBezTo>
                  <a:lnTo>
                    <a:pt x="7358" y="35036"/>
                  </a:lnTo>
                  <a:cubicBezTo>
                    <a:pt x="7839" y="34999"/>
                    <a:pt x="8208" y="34593"/>
                    <a:pt x="8208" y="34149"/>
                  </a:cubicBezTo>
                  <a:lnTo>
                    <a:pt x="8171" y="34001"/>
                  </a:lnTo>
                  <a:lnTo>
                    <a:pt x="3106" y="284"/>
                  </a:lnTo>
                  <a:cubicBezTo>
                    <a:pt x="3106" y="173"/>
                    <a:pt x="3069" y="99"/>
                    <a:pt x="2958" y="62"/>
                  </a:cubicBezTo>
                  <a:cubicBezTo>
                    <a:pt x="2915" y="19"/>
                    <a:pt x="2859" y="1"/>
                    <a:pt x="2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51"/>
            <p:cNvSpPr/>
            <p:nvPr/>
          </p:nvSpPr>
          <p:spPr>
            <a:xfrm>
              <a:off x="549167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51"/>
            <p:cNvSpPr/>
            <p:nvPr/>
          </p:nvSpPr>
          <p:spPr>
            <a:xfrm>
              <a:off x="54842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5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1"/>
            <p:cNvSpPr/>
            <p:nvPr/>
          </p:nvSpPr>
          <p:spPr>
            <a:xfrm>
              <a:off x="544730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29171" y="1"/>
                  </a:moveTo>
                  <a:cubicBezTo>
                    <a:pt x="26879" y="1"/>
                    <a:pt x="25104" y="2034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41778" y="41963"/>
                  </a:lnTo>
                  <a:lnTo>
                    <a:pt x="47545" y="4327"/>
                  </a:lnTo>
                  <a:cubicBezTo>
                    <a:pt x="47915" y="2071"/>
                    <a:pt x="46140" y="1"/>
                    <a:pt x="438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51"/>
            <p:cNvSpPr/>
            <p:nvPr/>
          </p:nvSpPr>
          <p:spPr>
            <a:xfrm>
              <a:off x="5451925" y="3229050"/>
              <a:ext cx="1193250" cy="1063850"/>
            </a:xfrm>
            <a:custGeom>
              <a:avLst/>
              <a:gdLst/>
              <a:ahLst/>
              <a:cxnLst/>
              <a:rect l="l" t="t" r="r" b="b"/>
              <a:pathLst>
                <a:path w="47730" h="42554" extrusionOk="0">
                  <a:moveTo>
                    <a:pt x="43626" y="592"/>
                  </a:moveTo>
                  <a:cubicBezTo>
                    <a:pt x="44624" y="592"/>
                    <a:pt x="45475" y="998"/>
                    <a:pt x="46103" y="1627"/>
                  </a:cubicBezTo>
                  <a:cubicBezTo>
                    <a:pt x="46732" y="2255"/>
                    <a:pt x="47101" y="3106"/>
                    <a:pt x="47101" y="4067"/>
                  </a:cubicBezTo>
                  <a:cubicBezTo>
                    <a:pt x="47101" y="4215"/>
                    <a:pt x="47101" y="4400"/>
                    <a:pt x="47064" y="4585"/>
                  </a:cubicBezTo>
                  <a:lnTo>
                    <a:pt x="41297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3106"/>
                    <a:pt x="25917" y="2255"/>
                    <a:pt x="26546" y="1627"/>
                  </a:cubicBezTo>
                  <a:cubicBezTo>
                    <a:pt x="27174" y="998"/>
                    <a:pt x="28024" y="592"/>
                    <a:pt x="28986" y="592"/>
                  </a:cubicBezTo>
                  <a:close/>
                  <a:moveTo>
                    <a:pt x="28986" y="0"/>
                  </a:moveTo>
                  <a:cubicBezTo>
                    <a:pt x="26694" y="0"/>
                    <a:pt x="24919" y="1849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41593" y="42554"/>
                  </a:lnTo>
                  <a:cubicBezTo>
                    <a:pt x="41741" y="42554"/>
                    <a:pt x="41851" y="42443"/>
                    <a:pt x="41888" y="42295"/>
                  </a:cubicBezTo>
                  <a:lnTo>
                    <a:pt x="47656" y="4696"/>
                  </a:lnTo>
                  <a:cubicBezTo>
                    <a:pt x="47693" y="4474"/>
                    <a:pt x="47730" y="4252"/>
                    <a:pt x="47730" y="4067"/>
                  </a:cubicBezTo>
                  <a:cubicBezTo>
                    <a:pt x="47730" y="1849"/>
                    <a:pt x="45918" y="0"/>
                    <a:pt x="43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51"/>
            <p:cNvSpPr/>
            <p:nvPr/>
          </p:nvSpPr>
          <p:spPr>
            <a:xfrm>
              <a:off x="544730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29023" y="1"/>
                  </a:moveTo>
                  <a:cubicBezTo>
                    <a:pt x="26805" y="75"/>
                    <a:pt x="25141" y="2071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26842" y="41963"/>
                  </a:lnTo>
                  <a:lnTo>
                    <a:pt x="32609" y="4327"/>
                  </a:lnTo>
                  <a:cubicBezTo>
                    <a:pt x="32979" y="2108"/>
                    <a:pt x="31278" y="75"/>
                    <a:pt x="290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51"/>
            <p:cNvSpPr/>
            <p:nvPr/>
          </p:nvSpPr>
          <p:spPr>
            <a:xfrm>
              <a:off x="5451925" y="3229050"/>
              <a:ext cx="819850" cy="1063850"/>
            </a:xfrm>
            <a:custGeom>
              <a:avLst/>
              <a:gdLst/>
              <a:ahLst/>
              <a:cxnLst/>
              <a:rect l="l" t="t" r="r" b="b"/>
              <a:pathLst>
                <a:path w="32794" h="42554" extrusionOk="0">
                  <a:moveTo>
                    <a:pt x="28856" y="629"/>
                  </a:moveTo>
                  <a:lnTo>
                    <a:pt x="28856" y="629"/>
                  </a:lnTo>
                  <a:cubicBezTo>
                    <a:pt x="30733" y="676"/>
                    <a:pt x="32165" y="2225"/>
                    <a:pt x="32165" y="4067"/>
                  </a:cubicBezTo>
                  <a:cubicBezTo>
                    <a:pt x="32165" y="4215"/>
                    <a:pt x="32165" y="4400"/>
                    <a:pt x="32128" y="4585"/>
                  </a:cubicBezTo>
                  <a:lnTo>
                    <a:pt x="26398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2225"/>
                    <a:pt x="26980" y="676"/>
                    <a:pt x="28856" y="629"/>
                  </a:cubicBezTo>
                  <a:close/>
                  <a:moveTo>
                    <a:pt x="28838" y="0"/>
                  </a:moveTo>
                  <a:cubicBezTo>
                    <a:pt x="26620" y="74"/>
                    <a:pt x="24919" y="1886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26657" y="42554"/>
                  </a:lnTo>
                  <a:cubicBezTo>
                    <a:pt x="26804" y="42554"/>
                    <a:pt x="26915" y="42443"/>
                    <a:pt x="26952" y="42295"/>
                  </a:cubicBezTo>
                  <a:lnTo>
                    <a:pt x="32757" y="4696"/>
                  </a:lnTo>
                  <a:cubicBezTo>
                    <a:pt x="32757" y="4474"/>
                    <a:pt x="32794" y="4252"/>
                    <a:pt x="32794" y="4067"/>
                  </a:cubicBezTo>
                  <a:cubicBezTo>
                    <a:pt x="32794" y="1886"/>
                    <a:pt x="31056" y="74"/>
                    <a:pt x="28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51"/>
            <p:cNvSpPr/>
            <p:nvPr/>
          </p:nvSpPr>
          <p:spPr>
            <a:xfrm>
              <a:off x="1921250" y="3013700"/>
              <a:ext cx="161750" cy="177475"/>
            </a:xfrm>
            <a:custGeom>
              <a:avLst/>
              <a:gdLst/>
              <a:ahLst/>
              <a:cxnLst/>
              <a:rect l="l" t="t" r="r" b="b"/>
              <a:pathLst>
                <a:path w="6470" h="7099" extrusionOk="0">
                  <a:moveTo>
                    <a:pt x="4880" y="0"/>
                  </a:moveTo>
                  <a:lnTo>
                    <a:pt x="0" y="4510"/>
                  </a:lnTo>
                  <a:lnTo>
                    <a:pt x="2921" y="7098"/>
                  </a:lnTo>
                  <a:lnTo>
                    <a:pt x="6470" y="4510"/>
                  </a:lnTo>
                  <a:lnTo>
                    <a:pt x="48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51"/>
            <p:cNvSpPr/>
            <p:nvPr/>
          </p:nvSpPr>
          <p:spPr>
            <a:xfrm>
              <a:off x="1913850" y="3005375"/>
              <a:ext cx="178400" cy="193650"/>
            </a:xfrm>
            <a:custGeom>
              <a:avLst/>
              <a:gdLst/>
              <a:ahLst/>
              <a:cxnLst/>
              <a:rect l="l" t="t" r="r" b="b"/>
              <a:pathLst>
                <a:path w="7136" h="7746" extrusionOk="0">
                  <a:moveTo>
                    <a:pt x="5028" y="851"/>
                  </a:moveTo>
                  <a:lnTo>
                    <a:pt x="6435" y="4754"/>
                  </a:lnTo>
                  <a:lnTo>
                    <a:pt x="3254" y="7062"/>
                  </a:lnTo>
                  <a:lnTo>
                    <a:pt x="777" y="4843"/>
                  </a:lnTo>
                  <a:lnTo>
                    <a:pt x="5028" y="851"/>
                  </a:lnTo>
                  <a:close/>
                  <a:moveTo>
                    <a:pt x="5250" y="0"/>
                  </a:moveTo>
                  <a:cubicBezTo>
                    <a:pt x="5139" y="0"/>
                    <a:pt x="5028" y="37"/>
                    <a:pt x="4954" y="74"/>
                  </a:cubicBezTo>
                  <a:lnTo>
                    <a:pt x="74" y="4622"/>
                  </a:lnTo>
                  <a:cubicBezTo>
                    <a:pt x="37" y="4696"/>
                    <a:pt x="0" y="4770"/>
                    <a:pt x="0" y="4843"/>
                  </a:cubicBezTo>
                  <a:cubicBezTo>
                    <a:pt x="0" y="4954"/>
                    <a:pt x="37" y="5028"/>
                    <a:pt x="111" y="5065"/>
                  </a:cubicBezTo>
                  <a:lnTo>
                    <a:pt x="2995" y="7690"/>
                  </a:lnTo>
                  <a:cubicBezTo>
                    <a:pt x="3050" y="7727"/>
                    <a:pt x="3124" y="7746"/>
                    <a:pt x="3198" y="7746"/>
                  </a:cubicBezTo>
                  <a:cubicBezTo>
                    <a:pt x="3272" y="7746"/>
                    <a:pt x="3346" y="7727"/>
                    <a:pt x="3402" y="7690"/>
                  </a:cubicBezTo>
                  <a:lnTo>
                    <a:pt x="6951" y="5102"/>
                  </a:lnTo>
                  <a:cubicBezTo>
                    <a:pt x="7062" y="5028"/>
                    <a:pt x="7136" y="4880"/>
                    <a:pt x="7062" y="4733"/>
                  </a:cubicBezTo>
                  <a:lnTo>
                    <a:pt x="5435" y="222"/>
                  </a:lnTo>
                  <a:cubicBezTo>
                    <a:pt x="5435" y="111"/>
                    <a:pt x="5324" y="37"/>
                    <a:pt x="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1"/>
            <p:cNvSpPr/>
            <p:nvPr/>
          </p:nvSpPr>
          <p:spPr>
            <a:xfrm>
              <a:off x="2021050" y="3965400"/>
              <a:ext cx="612825" cy="1046575"/>
            </a:xfrm>
            <a:custGeom>
              <a:avLst/>
              <a:gdLst/>
              <a:ahLst/>
              <a:cxnLst/>
              <a:rect l="l" t="t" r="r" b="b"/>
              <a:pathLst>
                <a:path w="24513" h="41863" extrusionOk="0">
                  <a:moveTo>
                    <a:pt x="19199" y="0"/>
                  </a:moveTo>
                  <a:cubicBezTo>
                    <a:pt x="13895" y="0"/>
                    <a:pt x="1258" y="2156"/>
                    <a:pt x="1258" y="2156"/>
                  </a:cubicBezTo>
                  <a:cubicBezTo>
                    <a:pt x="1258" y="2156"/>
                    <a:pt x="1" y="6879"/>
                    <a:pt x="2405" y="6879"/>
                  </a:cubicBezTo>
                  <a:cubicBezTo>
                    <a:pt x="2508" y="6879"/>
                    <a:pt x="2619" y="6870"/>
                    <a:pt x="2737" y="6851"/>
                  </a:cubicBezTo>
                  <a:cubicBezTo>
                    <a:pt x="4610" y="6556"/>
                    <a:pt x="9622" y="6506"/>
                    <a:pt x="12754" y="6506"/>
                  </a:cubicBezTo>
                  <a:cubicBezTo>
                    <a:pt x="14321" y="6506"/>
                    <a:pt x="15418" y="6519"/>
                    <a:pt x="15418" y="6519"/>
                  </a:cubicBezTo>
                  <a:cubicBezTo>
                    <a:pt x="15418" y="6519"/>
                    <a:pt x="9096" y="21270"/>
                    <a:pt x="7506" y="29182"/>
                  </a:cubicBezTo>
                  <a:cubicBezTo>
                    <a:pt x="6656" y="33470"/>
                    <a:pt x="4253" y="35800"/>
                    <a:pt x="3698" y="37648"/>
                  </a:cubicBezTo>
                  <a:cubicBezTo>
                    <a:pt x="3143" y="39460"/>
                    <a:pt x="4807" y="38757"/>
                    <a:pt x="6471" y="39829"/>
                  </a:cubicBezTo>
                  <a:cubicBezTo>
                    <a:pt x="8097" y="40938"/>
                    <a:pt x="10870" y="41863"/>
                    <a:pt x="12904" y="41863"/>
                  </a:cubicBezTo>
                  <a:cubicBezTo>
                    <a:pt x="14900" y="41863"/>
                    <a:pt x="9391" y="38203"/>
                    <a:pt x="9391" y="35245"/>
                  </a:cubicBezTo>
                  <a:cubicBezTo>
                    <a:pt x="9391" y="32287"/>
                    <a:pt x="16083" y="22527"/>
                    <a:pt x="19374" y="17018"/>
                  </a:cubicBezTo>
                  <a:cubicBezTo>
                    <a:pt x="21967" y="12729"/>
                    <a:pt x="22246" y="12240"/>
                    <a:pt x="22122" y="12240"/>
                  </a:cubicBezTo>
                  <a:cubicBezTo>
                    <a:pt x="22085" y="12240"/>
                    <a:pt x="22013" y="12282"/>
                    <a:pt x="21955" y="12282"/>
                  </a:cubicBezTo>
                  <a:cubicBezTo>
                    <a:pt x="21846" y="12282"/>
                    <a:pt x="21787" y="12130"/>
                    <a:pt x="22109" y="11251"/>
                  </a:cubicBezTo>
                  <a:cubicBezTo>
                    <a:pt x="22516" y="10733"/>
                    <a:pt x="22849" y="10142"/>
                    <a:pt x="23034" y="9513"/>
                  </a:cubicBezTo>
                  <a:cubicBezTo>
                    <a:pt x="24217" y="5668"/>
                    <a:pt x="24512" y="677"/>
                    <a:pt x="20667" y="86"/>
                  </a:cubicBezTo>
                  <a:cubicBezTo>
                    <a:pt x="20287" y="27"/>
                    <a:pt x="19788" y="0"/>
                    <a:pt x="19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1"/>
            <p:cNvSpPr/>
            <p:nvPr/>
          </p:nvSpPr>
          <p:spPr>
            <a:xfrm>
              <a:off x="2036775" y="3957375"/>
              <a:ext cx="586925" cy="1062000"/>
            </a:xfrm>
            <a:custGeom>
              <a:avLst/>
              <a:gdLst/>
              <a:ahLst/>
              <a:cxnLst/>
              <a:rect l="l" t="t" r="r" b="b"/>
              <a:pathLst>
                <a:path w="23477" h="42480" extrusionOk="0">
                  <a:moveTo>
                    <a:pt x="18560" y="629"/>
                  </a:moveTo>
                  <a:cubicBezTo>
                    <a:pt x="19151" y="629"/>
                    <a:pt x="19632" y="666"/>
                    <a:pt x="20002" y="703"/>
                  </a:cubicBezTo>
                  <a:cubicBezTo>
                    <a:pt x="21074" y="887"/>
                    <a:pt x="21776" y="1405"/>
                    <a:pt x="22220" y="2181"/>
                  </a:cubicBezTo>
                  <a:cubicBezTo>
                    <a:pt x="22663" y="2958"/>
                    <a:pt x="22885" y="3993"/>
                    <a:pt x="22885" y="5139"/>
                  </a:cubicBezTo>
                  <a:cubicBezTo>
                    <a:pt x="22885" y="6618"/>
                    <a:pt x="22552" y="8245"/>
                    <a:pt x="22109" y="9723"/>
                  </a:cubicBezTo>
                  <a:cubicBezTo>
                    <a:pt x="21924" y="10315"/>
                    <a:pt x="21628" y="10870"/>
                    <a:pt x="21259" y="11387"/>
                  </a:cubicBezTo>
                  <a:lnTo>
                    <a:pt x="21222" y="11461"/>
                  </a:lnTo>
                  <a:cubicBezTo>
                    <a:pt x="21037" y="11979"/>
                    <a:pt x="20926" y="12237"/>
                    <a:pt x="20926" y="12459"/>
                  </a:cubicBezTo>
                  <a:cubicBezTo>
                    <a:pt x="20926" y="12570"/>
                    <a:pt x="20963" y="12644"/>
                    <a:pt x="21037" y="12755"/>
                  </a:cubicBezTo>
                  <a:cubicBezTo>
                    <a:pt x="21048" y="12766"/>
                    <a:pt x="21059" y="12781"/>
                    <a:pt x="21072" y="12796"/>
                  </a:cubicBezTo>
                  <a:lnTo>
                    <a:pt x="21072" y="12796"/>
                  </a:lnTo>
                  <a:cubicBezTo>
                    <a:pt x="20811" y="13316"/>
                    <a:pt x="20071" y="14537"/>
                    <a:pt x="18486" y="17192"/>
                  </a:cubicBezTo>
                  <a:cubicBezTo>
                    <a:pt x="16859" y="19927"/>
                    <a:pt x="14345" y="23735"/>
                    <a:pt x="12275" y="27248"/>
                  </a:cubicBezTo>
                  <a:cubicBezTo>
                    <a:pt x="11203" y="29022"/>
                    <a:pt x="10278" y="30686"/>
                    <a:pt x="9576" y="32128"/>
                  </a:cubicBezTo>
                  <a:cubicBezTo>
                    <a:pt x="9243" y="32830"/>
                    <a:pt x="8984" y="33496"/>
                    <a:pt x="8762" y="34050"/>
                  </a:cubicBezTo>
                  <a:cubicBezTo>
                    <a:pt x="8578" y="34642"/>
                    <a:pt x="8467" y="35159"/>
                    <a:pt x="8467" y="35566"/>
                  </a:cubicBezTo>
                  <a:cubicBezTo>
                    <a:pt x="8467" y="36268"/>
                    <a:pt x="8725" y="36971"/>
                    <a:pt x="9132" y="37636"/>
                  </a:cubicBezTo>
                  <a:cubicBezTo>
                    <a:pt x="9687" y="38635"/>
                    <a:pt x="10537" y="39596"/>
                    <a:pt x="11239" y="40409"/>
                  </a:cubicBezTo>
                  <a:cubicBezTo>
                    <a:pt x="11572" y="40779"/>
                    <a:pt x="11868" y="41149"/>
                    <a:pt x="12090" y="41444"/>
                  </a:cubicBezTo>
                  <a:cubicBezTo>
                    <a:pt x="12201" y="41555"/>
                    <a:pt x="12275" y="41703"/>
                    <a:pt x="12349" y="41777"/>
                  </a:cubicBezTo>
                  <a:lnTo>
                    <a:pt x="12386" y="41888"/>
                  </a:lnTo>
                  <a:lnTo>
                    <a:pt x="12275" y="41888"/>
                  </a:lnTo>
                  <a:cubicBezTo>
                    <a:pt x="10315" y="41888"/>
                    <a:pt x="7579" y="40964"/>
                    <a:pt x="5990" y="39892"/>
                  </a:cubicBezTo>
                  <a:cubicBezTo>
                    <a:pt x="5213" y="39411"/>
                    <a:pt x="4437" y="39263"/>
                    <a:pt x="3919" y="39115"/>
                  </a:cubicBezTo>
                  <a:cubicBezTo>
                    <a:pt x="3661" y="39041"/>
                    <a:pt x="3476" y="38967"/>
                    <a:pt x="3402" y="38893"/>
                  </a:cubicBezTo>
                  <a:cubicBezTo>
                    <a:pt x="3328" y="38819"/>
                    <a:pt x="3291" y="38782"/>
                    <a:pt x="3254" y="38561"/>
                  </a:cubicBezTo>
                  <a:cubicBezTo>
                    <a:pt x="3254" y="38450"/>
                    <a:pt x="3291" y="38265"/>
                    <a:pt x="3365" y="38043"/>
                  </a:cubicBezTo>
                  <a:cubicBezTo>
                    <a:pt x="3624" y="37193"/>
                    <a:pt x="4326" y="36158"/>
                    <a:pt x="5139" y="34827"/>
                  </a:cubicBezTo>
                  <a:cubicBezTo>
                    <a:pt x="5916" y="33459"/>
                    <a:pt x="6729" y="31758"/>
                    <a:pt x="7173" y="29577"/>
                  </a:cubicBezTo>
                  <a:cubicBezTo>
                    <a:pt x="7949" y="25658"/>
                    <a:pt x="9946" y="20001"/>
                    <a:pt x="11720" y="15306"/>
                  </a:cubicBezTo>
                  <a:cubicBezTo>
                    <a:pt x="12607" y="12977"/>
                    <a:pt x="13458" y="10907"/>
                    <a:pt x="14049" y="9391"/>
                  </a:cubicBezTo>
                  <a:cubicBezTo>
                    <a:pt x="14382" y="8651"/>
                    <a:pt x="14641" y="8023"/>
                    <a:pt x="14789" y="7616"/>
                  </a:cubicBezTo>
                  <a:cubicBezTo>
                    <a:pt x="14974" y="7172"/>
                    <a:pt x="15084" y="6951"/>
                    <a:pt x="15084" y="6951"/>
                  </a:cubicBezTo>
                  <a:cubicBezTo>
                    <a:pt x="15121" y="6877"/>
                    <a:pt x="15121" y="6766"/>
                    <a:pt x="15047" y="6655"/>
                  </a:cubicBezTo>
                  <a:cubicBezTo>
                    <a:pt x="15010" y="6581"/>
                    <a:pt x="14900" y="6544"/>
                    <a:pt x="14789" y="6544"/>
                  </a:cubicBezTo>
                  <a:cubicBezTo>
                    <a:pt x="14789" y="6544"/>
                    <a:pt x="13790" y="6507"/>
                    <a:pt x="12312" y="6507"/>
                  </a:cubicBezTo>
                  <a:cubicBezTo>
                    <a:pt x="10722" y="6507"/>
                    <a:pt x="8652" y="6544"/>
                    <a:pt x="6729" y="6581"/>
                  </a:cubicBezTo>
                  <a:cubicBezTo>
                    <a:pt x="4807" y="6618"/>
                    <a:pt x="3032" y="6729"/>
                    <a:pt x="2071" y="6877"/>
                  </a:cubicBezTo>
                  <a:lnTo>
                    <a:pt x="1775" y="6877"/>
                  </a:lnTo>
                  <a:cubicBezTo>
                    <a:pt x="1516" y="6877"/>
                    <a:pt x="1368" y="6840"/>
                    <a:pt x="1220" y="6729"/>
                  </a:cubicBezTo>
                  <a:cubicBezTo>
                    <a:pt x="999" y="6618"/>
                    <a:pt x="851" y="6359"/>
                    <a:pt x="740" y="6063"/>
                  </a:cubicBezTo>
                  <a:cubicBezTo>
                    <a:pt x="666" y="5731"/>
                    <a:pt x="629" y="5324"/>
                    <a:pt x="629" y="4917"/>
                  </a:cubicBezTo>
                  <a:cubicBezTo>
                    <a:pt x="629" y="4326"/>
                    <a:pt x="703" y="3734"/>
                    <a:pt x="777" y="3291"/>
                  </a:cubicBezTo>
                  <a:cubicBezTo>
                    <a:pt x="814" y="3069"/>
                    <a:pt x="851" y="2884"/>
                    <a:pt x="888" y="2736"/>
                  </a:cubicBezTo>
                  <a:cubicBezTo>
                    <a:pt x="888" y="2735"/>
                    <a:pt x="888" y="2735"/>
                    <a:pt x="888" y="2734"/>
                  </a:cubicBezTo>
                  <a:lnTo>
                    <a:pt x="888" y="2734"/>
                  </a:lnTo>
                  <a:cubicBezTo>
                    <a:pt x="1212" y="2678"/>
                    <a:pt x="1868" y="2568"/>
                    <a:pt x="2736" y="2440"/>
                  </a:cubicBezTo>
                  <a:cubicBezTo>
                    <a:pt x="6544" y="1812"/>
                    <a:pt x="14641" y="629"/>
                    <a:pt x="18560" y="629"/>
                  </a:cubicBezTo>
                  <a:close/>
                  <a:moveTo>
                    <a:pt x="18560" y="0"/>
                  </a:moveTo>
                  <a:cubicBezTo>
                    <a:pt x="15898" y="0"/>
                    <a:pt x="11387" y="555"/>
                    <a:pt x="7579" y="1072"/>
                  </a:cubicBezTo>
                  <a:cubicBezTo>
                    <a:pt x="3734" y="1627"/>
                    <a:pt x="592" y="2144"/>
                    <a:pt x="592" y="2144"/>
                  </a:cubicBezTo>
                  <a:cubicBezTo>
                    <a:pt x="444" y="2181"/>
                    <a:pt x="370" y="2255"/>
                    <a:pt x="333" y="2366"/>
                  </a:cubicBezTo>
                  <a:cubicBezTo>
                    <a:pt x="333" y="2403"/>
                    <a:pt x="0" y="3623"/>
                    <a:pt x="0" y="4917"/>
                  </a:cubicBezTo>
                  <a:cubicBezTo>
                    <a:pt x="0" y="5509"/>
                    <a:pt x="74" y="6137"/>
                    <a:pt x="333" y="6618"/>
                  </a:cubicBezTo>
                  <a:cubicBezTo>
                    <a:pt x="444" y="6877"/>
                    <a:pt x="629" y="7099"/>
                    <a:pt x="888" y="7246"/>
                  </a:cubicBezTo>
                  <a:cubicBezTo>
                    <a:pt x="1147" y="7431"/>
                    <a:pt x="1442" y="7505"/>
                    <a:pt x="1775" y="7505"/>
                  </a:cubicBezTo>
                  <a:cubicBezTo>
                    <a:pt x="1886" y="7505"/>
                    <a:pt x="2034" y="7505"/>
                    <a:pt x="2145" y="7468"/>
                  </a:cubicBezTo>
                  <a:cubicBezTo>
                    <a:pt x="3069" y="7320"/>
                    <a:pt x="4844" y="7246"/>
                    <a:pt x="6766" y="7209"/>
                  </a:cubicBezTo>
                  <a:cubicBezTo>
                    <a:pt x="8652" y="7136"/>
                    <a:pt x="10722" y="7136"/>
                    <a:pt x="12312" y="7136"/>
                  </a:cubicBezTo>
                  <a:lnTo>
                    <a:pt x="14323" y="7136"/>
                  </a:lnTo>
                  <a:cubicBezTo>
                    <a:pt x="13873" y="8217"/>
                    <a:pt x="12585" y="11340"/>
                    <a:pt x="11129" y="15084"/>
                  </a:cubicBezTo>
                  <a:cubicBezTo>
                    <a:pt x="9354" y="19779"/>
                    <a:pt x="7395" y="25473"/>
                    <a:pt x="6581" y="29466"/>
                  </a:cubicBezTo>
                  <a:cubicBezTo>
                    <a:pt x="6175" y="31573"/>
                    <a:pt x="5361" y="33163"/>
                    <a:pt x="4585" y="34494"/>
                  </a:cubicBezTo>
                  <a:cubicBezTo>
                    <a:pt x="3808" y="35825"/>
                    <a:pt x="3069" y="36860"/>
                    <a:pt x="2773" y="37858"/>
                  </a:cubicBezTo>
                  <a:cubicBezTo>
                    <a:pt x="2699" y="38117"/>
                    <a:pt x="2662" y="38376"/>
                    <a:pt x="2662" y="38561"/>
                  </a:cubicBezTo>
                  <a:cubicBezTo>
                    <a:pt x="2625" y="38893"/>
                    <a:pt x="2773" y="39189"/>
                    <a:pt x="3032" y="39374"/>
                  </a:cubicBezTo>
                  <a:cubicBezTo>
                    <a:pt x="3365" y="39633"/>
                    <a:pt x="3771" y="39707"/>
                    <a:pt x="4215" y="39818"/>
                  </a:cubicBezTo>
                  <a:cubicBezTo>
                    <a:pt x="4659" y="39929"/>
                    <a:pt x="5176" y="40076"/>
                    <a:pt x="5657" y="40409"/>
                  </a:cubicBezTo>
                  <a:cubicBezTo>
                    <a:pt x="7395" y="41555"/>
                    <a:pt x="10167" y="42480"/>
                    <a:pt x="12275" y="42480"/>
                  </a:cubicBezTo>
                  <a:cubicBezTo>
                    <a:pt x="12460" y="42480"/>
                    <a:pt x="12607" y="42480"/>
                    <a:pt x="12755" y="42406"/>
                  </a:cubicBezTo>
                  <a:cubicBezTo>
                    <a:pt x="12829" y="42332"/>
                    <a:pt x="12903" y="42295"/>
                    <a:pt x="12940" y="42184"/>
                  </a:cubicBezTo>
                  <a:cubicBezTo>
                    <a:pt x="13014" y="42110"/>
                    <a:pt x="13014" y="42036"/>
                    <a:pt x="13014" y="41925"/>
                  </a:cubicBezTo>
                  <a:cubicBezTo>
                    <a:pt x="13014" y="41703"/>
                    <a:pt x="12903" y="41555"/>
                    <a:pt x="12792" y="41370"/>
                  </a:cubicBezTo>
                  <a:cubicBezTo>
                    <a:pt x="12607" y="41038"/>
                    <a:pt x="12238" y="40631"/>
                    <a:pt x="11868" y="40187"/>
                  </a:cubicBezTo>
                  <a:cubicBezTo>
                    <a:pt x="11276" y="39522"/>
                    <a:pt x="10574" y="38745"/>
                    <a:pt x="10019" y="37932"/>
                  </a:cubicBezTo>
                  <a:cubicBezTo>
                    <a:pt x="9465" y="37119"/>
                    <a:pt x="9058" y="36268"/>
                    <a:pt x="9095" y="35566"/>
                  </a:cubicBezTo>
                  <a:cubicBezTo>
                    <a:pt x="9058" y="35270"/>
                    <a:pt x="9169" y="34790"/>
                    <a:pt x="9354" y="34272"/>
                  </a:cubicBezTo>
                  <a:cubicBezTo>
                    <a:pt x="9982" y="32350"/>
                    <a:pt x="11683" y="29355"/>
                    <a:pt x="13606" y="26249"/>
                  </a:cubicBezTo>
                  <a:cubicBezTo>
                    <a:pt x="15491" y="23144"/>
                    <a:pt x="17561" y="19927"/>
                    <a:pt x="19040" y="17524"/>
                  </a:cubicBezTo>
                  <a:cubicBezTo>
                    <a:pt x="20149" y="15602"/>
                    <a:pt x="20852" y="14456"/>
                    <a:pt x="21259" y="13753"/>
                  </a:cubicBezTo>
                  <a:cubicBezTo>
                    <a:pt x="21443" y="13384"/>
                    <a:pt x="21591" y="13162"/>
                    <a:pt x="21665" y="12977"/>
                  </a:cubicBezTo>
                  <a:cubicBezTo>
                    <a:pt x="21702" y="12903"/>
                    <a:pt x="21739" y="12829"/>
                    <a:pt x="21776" y="12792"/>
                  </a:cubicBezTo>
                  <a:cubicBezTo>
                    <a:pt x="21813" y="12718"/>
                    <a:pt x="21813" y="12681"/>
                    <a:pt x="21813" y="12570"/>
                  </a:cubicBezTo>
                  <a:cubicBezTo>
                    <a:pt x="21813" y="12533"/>
                    <a:pt x="21813" y="12422"/>
                    <a:pt x="21739" y="12348"/>
                  </a:cubicBezTo>
                  <a:cubicBezTo>
                    <a:pt x="21681" y="12310"/>
                    <a:pt x="21633" y="12281"/>
                    <a:pt x="21590" y="12263"/>
                  </a:cubicBezTo>
                  <a:lnTo>
                    <a:pt x="21590" y="12263"/>
                  </a:lnTo>
                  <a:cubicBezTo>
                    <a:pt x="21619" y="12141"/>
                    <a:pt x="21670" y="11964"/>
                    <a:pt x="21758" y="11732"/>
                  </a:cubicBezTo>
                  <a:lnTo>
                    <a:pt x="21758" y="11732"/>
                  </a:lnTo>
                  <a:cubicBezTo>
                    <a:pt x="22156" y="11184"/>
                    <a:pt x="22482" y="10600"/>
                    <a:pt x="22700" y="9908"/>
                  </a:cubicBezTo>
                  <a:cubicBezTo>
                    <a:pt x="23181" y="8393"/>
                    <a:pt x="23477" y="6692"/>
                    <a:pt x="23477" y="5139"/>
                  </a:cubicBezTo>
                  <a:cubicBezTo>
                    <a:pt x="23477" y="3919"/>
                    <a:pt x="23292" y="2773"/>
                    <a:pt x="22774" y="1849"/>
                  </a:cubicBezTo>
                  <a:cubicBezTo>
                    <a:pt x="22220" y="961"/>
                    <a:pt x="21332" y="296"/>
                    <a:pt x="20112" y="111"/>
                  </a:cubicBezTo>
                  <a:cubicBezTo>
                    <a:pt x="19706" y="37"/>
                    <a:pt x="19188" y="0"/>
                    <a:pt x="18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1"/>
            <p:cNvSpPr/>
            <p:nvPr/>
          </p:nvSpPr>
          <p:spPr>
            <a:xfrm>
              <a:off x="2073750" y="4916750"/>
              <a:ext cx="287200" cy="118325"/>
            </a:xfrm>
            <a:custGeom>
              <a:avLst/>
              <a:gdLst/>
              <a:ahLst/>
              <a:cxnLst/>
              <a:rect l="l" t="t" r="r" b="b"/>
              <a:pathLst>
                <a:path w="11488" h="4733" extrusionOk="0">
                  <a:moveTo>
                    <a:pt x="1072" y="1"/>
                  </a:moveTo>
                  <a:cubicBezTo>
                    <a:pt x="1072" y="1"/>
                    <a:pt x="0" y="1"/>
                    <a:pt x="888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8"/>
                  </a:cubicBezTo>
                  <a:cubicBezTo>
                    <a:pt x="2995" y="2478"/>
                    <a:pt x="3092" y="2470"/>
                    <a:pt x="3246" y="2470"/>
                  </a:cubicBezTo>
                  <a:cubicBezTo>
                    <a:pt x="3785" y="2470"/>
                    <a:pt x="5028" y="2560"/>
                    <a:pt x="5287" y="3365"/>
                  </a:cubicBezTo>
                  <a:cubicBezTo>
                    <a:pt x="5509" y="4031"/>
                    <a:pt x="6248" y="4733"/>
                    <a:pt x="6248" y="4733"/>
                  </a:cubicBezTo>
                  <a:lnTo>
                    <a:pt x="9650" y="4733"/>
                  </a:lnTo>
                  <a:cubicBezTo>
                    <a:pt x="10574" y="4733"/>
                    <a:pt x="11165" y="4326"/>
                    <a:pt x="11313" y="4031"/>
                  </a:cubicBezTo>
                  <a:cubicBezTo>
                    <a:pt x="11443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70" y="3698"/>
                  </a:cubicBezTo>
                  <a:cubicBezTo>
                    <a:pt x="10782" y="3703"/>
                    <a:pt x="10655" y="3706"/>
                    <a:pt x="10501" y="3706"/>
                  </a:cubicBezTo>
                  <a:cubicBezTo>
                    <a:pt x="9614" y="3706"/>
                    <a:pt x="7819" y="3606"/>
                    <a:pt x="7283" y="3291"/>
                  </a:cubicBezTo>
                  <a:cubicBezTo>
                    <a:pt x="6951" y="3069"/>
                    <a:pt x="6581" y="2626"/>
                    <a:pt x="6322" y="2256"/>
                  </a:cubicBezTo>
                  <a:cubicBezTo>
                    <a:pt x="6063" y="1923"/>
                    <a:pt x="3697" y="814"/>
                    <a:pt x="2403" y="370"/>
                  </a:cubicBezTo>
                  <a:lnTo>
                    <a:pt x="10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1"/>
            <p:cNvSpPr/>
            <p:nvPr/>
          </p:nvSpPr>
          <p:spPr>
            <a:xfrm>
              <a:off x="2079300" y="4909350"/>
              <a:ext cx="287450" cy="134050"/>
            </a:xfrm>
            <a:custGeom>
              <a:avLst/>
              <a:gdLst/>
              <a:ahLst/>
              <a:cxnLst/>
              <a:rect l="l" t="t" r="r" b="b"/>
              <a:pathLst>
                <a:path w="11498" h="5362" extrusionOk="0">
                  <a:moveTo>
                    <a:pt x="850" y="613"/>
                  </a:moveTo>
                  <a:lnTo>
                    <a:pt x="2107" y="962"/>
                  </a:lnTo>
                  <a:lnTo>
                    <a:pt x="2113" y="940"/>
                  </a:lnTo>
                  <a:lnTo>
                    <a:pt x="2113" y="940"/>
                  </a:lnTo>
                  <a:cubicBezTo>
                    <a:pt x="2740" y="1165"/>
                    <a:pt x="3640" y="1562"/>
                    <a:pt x="4400" y="1923"/>
                  </a:cubicBezTo>
                  <a:cubicBezTo>
                    <a:pt x="4769" y="2108"/>
                    <a:pt x="5139" y="2293"/>
                    <a:pt x="5398" y="2441"/>
                  </a:cubicBezTo>
                  <a:cubicBezTo>
                    <a:pt x="5546" y="2515"/>
                    <a:pt x="5657" y="2589"/>
                    <a:pt x="5731" y="2663"/>
                  </a:cubicBezTo>
                  <a:lnTo>
                    <a:pt x="5841" y="2737"/>
                  </a:lnTo>
                  <a:cubicBezTo>
                    <a:pt x="6137" y="3107"/>
                    <a:pt x="6507" y="3550"/>
                    <a:pt x="6914" y="3846"/>
                  </a:cubicBezTo>
                  <a:cubicBezTo>
                    <a:pt x="7098" y="3957"/>
                    <a:pt x="7320" y="4031"/>
                    <a:pt x="7616" y="4068"/>
                  </a:cubicBezTo>
                  <a:cubicBezTo>
                    <a:pt x="8429" y="4253"/>
                    <a:pt x="9575" y="4327"/>
                    <a:pt x="10278" y="4327"/>
                  </a:cubicBezTo>
                  <a:cubicBezTo>
                    <a:pt x="10426" y="4327"/>
                    <a:pt x="10574" y="4327"/>
                    <a:pt x="10685" y="4290"/>
                  </a:cubicBezTo>
                  <a:lnTo>
                    <a:pt x="10742" y="4290"/>
                  </a:lnTo>
                  <a:cubicBezTo>
                    <a:pt x="10666" y="4360"/>
                    <a:pt x="10549" y="4443"/>
                    <a:pt x="10389" y="4511"/>
                  </a:cubicBezTo>
                  <a:cubicBezTo>
                    <a:pt x="10167" y="4622"/>
                    <a:pt x="9834" y="4733"/>
                    <a:pt x="9428" y="4733"/>
                  </a:cubicBezTo>
                  <a:lnTo>
                    <a:pt x="6157" y="4733"/>
                  </a:lnTo>
                  <a:cubicBezTo>
                    <a:pt x="6066" y="4661"/>
                    <a:pt x="5917" y="4506"/>
                    <a:pt x="5767" y="4327"/>
                  </a:cubicBezTo>
                  <a:cubicBezTo>
                    <a:pt x="5620" y="4068"/>
                    <a:pt x="5435" y="3809"/>
                    <a:pt x="5361" y="3550"/>
                  </a:cubicBezTo>
                  <a:cubicBezTo>
                    <a:pt x="5250" y="3291"/>
                    <a:pt x="5102" y="3070"/>
                    <a:pt x="4880" y="2922"/>
                  </a:cubicBezTo>
                  <a:cubicBezTo>
                    <a:pt x="4584" y="2700"/>
                    <a:pt x="4215" y="2589"/>
                    <a:pt x="3882" y="2515"/>
                  </a:cubicBezTo>
                  <a:cubicBezTo>
                    <a:pt x="3549" y="2478"/>
                    <a:pt x="3217" y="2441"/>
                    <a:pt x="2995" y="2441"/>
                  </a:cubicBezTo>
                  <a:cubicBezTo>
                    <a:pt x="2847" y="2441"/>
                    <a:pt x="2773" y="2478"/>
                    <a:pt x="2736" y="2478"/>
                  </a:cubicBezTo>
                  <a:cubicBezTo>
                    <a:pt x="2662" y="2478"/>
                    <a:pt x="2588" y="2515"/>
                    <a:pt x="2514" y="2589"/>
                  </a:cubicBezTo>
                  <a:cubicBezTo>
                    <a:pt x="2218" y="2996"/>
                    <a:pt x="2181" y="3476"/>
                    <a:pt x="2181" y="3883"/>
                  </a:cubicBezTo>
                  <a:cubicBezTo>
                    <a:pt x="2181" y="4158"/>
                    <a:pt x="2205" y="4400"/>
                    <a:pt x="2231" y="4585"/>
                  </a:cubicBezTo>
                  <a:lnTo>
                    <a:pt x="1842" y="4585"/>
                  </a:lnTo>
                  <a:cubicBezTo>
                    <a:pt x="1832" y="4295"/>
                    <a:pt x="1806" y="3826"/>
                    <a:pt x="1738" y="3328"/>
                  </a:cubicBezTo>
                  <a:cubicBezTo>
                    <a:pt x="1664" y="2885"/>
                    <a:pt x="1590" y="2441"/>
                    <a:pt x="1479" y="2034"/>
                  </a:cubicBezTo>
                  <a:cubicBezTo>
                    <a:pt x="1331" y="1628"/>
                    <a:pt x="1146" y="1258"/>
                    <a:pt x="887" y="962"/>
                  </a:cubicBezTo>
                  <a:cubicBezTo>
                    <a:pt x="776" y="851"/>
                    <a:pt x="703" y="777"/>
                    <a:pt x="666" y="703"/>
                  </a:cubicBezTo>
                  <a:lnTo>
                    <a:pt x="642" y="656"/>
                  </a:lnTo>
                  <a:lnTo>
                    <a:pt x="642" y="656"/>
                  </a:lnTo>
                  <a:cubicBezTo>
                    <a:pt x="676" y="645"/>
                    <a:pt x="716" y="629"/>
                    <a:pt x="739" y="629"/>
                  </a:cubicBezTo>
                  <a:lnTo>
                    <a:pt x="850" y="629"/>
                  </a:lnTo>
                  <a:lnTo>
                    <a:pt x="850" y="613"/>
                  </a:lnTo>
                  <a:close/>
                  <a:moveTo>
                    <a:pt x="850" y="1"/>
                  </a:moveTo>
                  <a:cubicBezTo>
                    <a:pt x="813" y="1"/>
                    <a:pt x="666" y="1"/>
                    <a:pt x="481" y="38"/>
                  </a:cubicBezTo>
                  <a:cubicBezTo>
                    <a:pt x="407" y="75"/>
                    <a:pt x="296" y="112"/>
                    <a:pt x="185" y="223"/>
                  </a:cubicBezTo>
                  <a:cubicBezTo>
                    <a:pt x="74" y="297"/>
                    <a:pt x="0" y="445"/>
                    <a:pt x="0" y="629"/>
                  </a:cubicBezTo>
                  <a:cubicBezTo>
                    <a:pt x="0" y="740"/>
                    <a:pt x="37" y="888"/>
                    <a:pt x="111" y="999"/>
                  </a:cubicBezTo>
                  <a:cubicBezTo>
                    <a:pt x="185" y="1147"/>
                    <a:pt x="296" y="1258"/>
                    <a:pt x="444" y="1406"/>
                  </a:cubicBezTo>
                  <a:cubicBezTo>
                    <a:pt x="629" y="1554"/>
                    <a:pt x="776" y="1850"/>
                    <a:pt x="887" y="2219"/>
                  </a:cubicBezTo>
                  <a:cubicBezTo>
                    <a:pt x="1035" y="2774"/>
                    <a:pt x="1146" y="3439"/>
                    <a:pt x="1183" y="3957"/>
                  </a:cubicBezTo>
                  <a:cubicBezTo>
                    <a:pt x="1220" y="4216"/>
                    <a:pt x="1220" y="4474"/>
                    <a:pt x="1220" y="4622"/>
                  </a:cubicBezTo>
                  <a:cubicBezTo>
                    <a:pt x="1220" y="4770"/>
                    <a:pt x="1220" y="4881"/>
                    <a:pt x="1220" y="4881"/>
                  </a:cubicBezTo>
                  <a:cubicBezTo>
                    <a:pt x="1220" y="4955"/>
                    <a:pt x="1257" y="5029"/>
                    <a:pt x="1331" y="5103"/>
                  </a:cubicBezTo>
                  <a:cubicBezTo>
                    <a:pt x="1368" y="5140"/>
                    <a:pt x="1479" y="5177"/>
                    <a:pt x="1553" y="5177"/>
                  </a:cubicBezTo>
                  <a:lnTo>
                    <a:pt x="2588" y="5177"/>
                  </a:lnTo>
                  <a:cubicBezTo>
                    <a:pt x="2699" y="5177"/>
                    <a:pt x="2773" y="5140"/>
                    <a:pt x="2847" y="5066"/>
                  </a:cubicBezTo>
                  <a:cubicBezTo>
                    <a:pt x="2884" y="4992"/>
                    <a:pt x="2921" y="4881"/>
                    <a:pt x="2884" y="4807"/>
                  </a:cubicBezTo>
                  <a:lnTo>
                    <a:pt x="2884" y="4770"/>
                  </a:lnTo>
                  <a:cubicBezTo>
                    <a:pt x="2884" y="4696"/>
                    <a:pt x="2773" y="4327"/>
                    <a:pt x="2773" y="3883"/>
                  </a:cubicBezTo>
                  <a:cubicBezTo>
                    <a:pt x="2773" y="3577"/>
                    <a:pt x="2824" y="3271"/>
                    <a:pt x="2946" y="3070"/>
                  </a:cubicBezTo>
                  <a:lnTo>
                    <a:pt x="2995" y="3070"/>
                  </a:lnTo>
                  <a:cubicBezTo>
                    <a:pt x="3253" y="3070"/>
                    <a:pt x="3697" y="3107"/>
                    <a:pt x="4067" y="3217"/>
                  </a:cubicBezTo>
                  <a:cubicBezTo>
                    <a:pt x="4252" y="3254"/>
                    <a:pt x="4400" y="3328"/>
                    <a:pt x="4510" y="3402"/>
                  </a:cubicBezTo>
                  <a:cubicBezTo>
                    <a:pt x="4658" y="3513"/>
                    <a:pt x="4732" y="3624"/>
                    <a:pt x="4769" y="3735"/>
                  </a:cubicBezTo>
                  <a:cubicBezTo>
                    <a:pt x="4880" y="4142"/>
                    <a:pt x="5139" y="4511"/>
                    <a:pt x="5398" y="4807"/>
                  </a:cubicBezTo>
                  <a:cubicBezTo>
                    <a:pt x="5620" y="5066"/>
                    <a:pt x="5804" y="5251"/>
                    <a:pt x="5841" y="5251"/>
                  </a:cubicBezTo>
                  <a:cubicBezTo>
                    <a:pt x="5878" y="5325"/>
                    <a:pt x="5952" y="5362"/>
                    <a:pt x="6026" y="5362"/>
                  </a:cubicBezTo>
                  <a:lnTo>
                    <a:pt x="9428" y="5362"/>
                  </a:lnTo>
                  <a:cubicBezTo>
                    <a:pt x="9945" y="5362"/>
                    <a:pt x="10352" y="5214"/>
                    <a:pt x="10685" y="5066"/>
                  </a:cubicBezTo>
                  <a:cubicBezTo>
                    <a:pt x="11017" y="4918"/>
                    <a:pt x="11239" y="4696"/>
                    <a:pt x="11350" y="4511"/>
                  </a:cubicBezTo>
                  <a:cubicBezTo>
                    <a:pt x="11387" y="4437"/>
                    <a:pt x="11424" y="4401"/>
                    <a:pt x="11424" y="4327"/>
                  </a:cubicBezTo>
                  <a:cubicBezTo>
                    <a:pt x="11461" y="4290"/>
                    <a:pt x="11498" y="4216"/>
                    <a:pt x="11498" y="4105"/>
                  </a:cubicBezTo>
                  <a:cubicBezTo>
                    <a:pt x="11498" y="4031"/>
                    <a:pt x="11461" y="3957"/>
                    <a:pt x="11424" y="3883"/>
                  </a:cubicBezTo>
                  <a:cubicBezTo>
                    <a:pt x="11313" y="3772"/>
                    <a:pt x="11202" y="3735"/>
                    <a:pt x="11128" y="3698"/>
                  </a:cubicBezTo>
                  <a:lnTo>
                    <a:pt x="10278" y="3698"/>
                  </a:lnTo>
                  <a:cubicBezTo>
                    <a:pt x="9834" y="3698"/>
                    <a:pt x="9169" y="3661"/>
                    <a:pt x="8577" y="3587"/>
                  </a:cubicBezTo>
                  <a:cubicBezTo>
                    <a:pt x="8281" y="3587"/>
                    <a:pt x="7986" y="3513"/>
                    <a:pt x="7727" y="3476"/>
                  </a:cubicBezTo>
                  <a:cubicBezTo>
                    <a:pt x="7505" y="3439"/>
                    <a:pt x="7320" y="3365"/>
                    <a:pt x="7246" y="3328"/>
                  </a:cubicBezTo>
                  <a:cubicBezTo>
                    <a:pt x="6951" y="3144"/>
                    <a:pt x="6581" y="2700"/>
                    <a:pt x="6322" y="2367"/>
                  </a:cubicBezTo>
                  <a:cubicBezTo>
                    <a:pt x="6248" y="2256"/>
                    <a:pt x="6174" y="2219"/>
                    <a:pt x="6100" y="2145"/>
                  </a:cubicBezTo>
                  <a:cubicBezTo>
                    <a:pt x="5731" y="1886"/>
                    <a:pt x="5065" y="1554"/>
                    <a:pt x="4363" y="1221"/>
                  </a:cubicBezTo>
                  <a:cubicBezTo>
                    <a:pt x="3660" y="888"/>
                    <a:pt x="2847" y="556"/>
                    <a:pt x="2292" y="371"/>
                  </a:cubicBezTo>
                  <a:lnTo>
                    <a:pt x="2255" y="334"/>
                  </a:lnTo>
                  <a:lnTo>
                    <a:pt x="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51"/>
            <p:cNvSpPr/>
            <p:nvPr/>
          </p:nvSpPr>
          <p:spPr>
            <a:xfrm>
              <a:off x="2208675" y="4889025"/>
              <a:ext cx="101700" cy="88750"/>
            </a:xfrm>
            <a:custGeom>
              <a:avLst/>
              <a:gdLst/>
              <a:ahLst/>
              <a:cxnLst/>
              <a:rect l="l" t="t" r="r" b="b"/>
              <a:pathLst>
                <a:path w="4068" h="3550" extrusionOk="0">
                  <a:moveTo>
                    <a:pt x="2404" y="1"/>
                  </a:moveTo>
                  <a:cubicBezTo>
                    <a:pt x="2404" y="1"/>
                    <a:pt x="1" y="2293"/>
                    <a:pt x="1" y="2552"/>
                  </a:cubicBezTo>
                  <a:cubicBezTo>
                    <a:pt x="38" y="3180"/>
                    <a:pt x="1628" y="3550"/>
                    <a:pt x="1628" y="3550"/>
                  </a:cubicBezTo>
                  <a:lnTo>
                    <a:pt x="4068" y="2071"/>
                  </a:lnTo>
                  <a:lnTo>
                    <a:pt x="3994" y="1295"/>
                  </a:lnTo>
                  <a:cubicBezTo>
                    <a:pt x="3587" y="296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51"/>
            <p:cNvSpPr/>
            <p:nvPr/>
          </p:nvSpPr>
          <p:spPr>
            <a:xfrm>
              <a:off x="2201300" y="4881625"/>
              <a:ext cx="117400" cy="103925"/>
            </a:xfrm>
            <a:custGeom>
              <a:avLst/>
              <a:gdLst/>
              <a:ahLst/>
              <a:cxnLst/>
              <a:rect l="l" t="t" r="r" b="b"/>
              <a:pathLst>
                <a:path w="4696" h="4157" extrusionOk="0">
                  <a:moveTo>
                    <a:pt x="2776" y="662"/>
                  </a:moveTo>
                  <a:cubicBezTo>
                    <a:pt x="2896" y="699"/>
                    <a:pt x="3067" y="772"/>
                    <a:pt x="3254" y="888"/>
                  </a:cubicBezTo>
                  <a:cubicBezTo>
                    <a:pt x="3529" y="1026"/>
                    <a:pt x="3805" y="1292"/>
                    <a:pt x="3961" y="1627"/>
                  </a:cubicBezTo>
                  <a:lnTo>
                    <a:pt x="3961" y="1627"/>
                  </a:lnTo>
                  <a:lnTo>
                    <a:pt x="3956" y="1628"/>
                  </a:lnTo>
                  <a:lnTo>
                    <a:pt x="4030" y="2219"/>
                  </a:lnTo>
                  <a:lnTo>
                    <a:pt x="1879" y="3503"/>
                  </a:lnTo>
                  <a:lnTo>
                    <a:pt x="1879" y="3503"/>
                  </a:lnTo>
                  <a:cubicBezTo>
                    <a:pt x="1711" y="3463"/>
                    <a:pt x="1379" y="3389"/>
                    <a:pt x="1109" y="3254"/>
                  </a:cubicBezTo>
                  <a:cubicBezTo>
                    <a:pt x="961" y="3180"/>
                    <a:pt x="814" y="3069"/>
                    <a:pt x="740" y="2995"/>
                  </a:cubicBezTo>
                  <a:cubicBezTo>
                    <a:pt x="680" y="2956"/>
                    <a:pt x="652" y="2916"/>
                    <a:pt x="639" y="2887"/>
                  </a:cubicBezTo>
                  <a:lnTo>
                    <a:pt x="639" y="2887"/>
                  </a:lnTo>
                  <a:cubicBezTo>
                    <a:pt x="665" y="2855"/>
                    <a:pt x="696" y="2802"/>
                    <a:pt x="740" y="2737"/>
                  </a:cubicBezTo>
                  <a:cubicBezTo>
                    <a:pt x="1035" y="2404"/>
                    <a:pt x="1553" y="1849"/>
                    <a:pt x="2034" y="1369"/>
                  </a:cubicBezTo>
                  <a:cubicBezTo>
                    <a:pt x="2340" y="1086"/>
                    <a:pt x="2616" y="819"/>
                    <a:pt x="2776" y="662"/>
                  </a:cubicBezTo>
                  <a:close/>
                  <a:moveTo>
                    <a:pt x="2773" y="1"/>
                  </a:moveTo>
                  <a:cubicBezTo>
                    <a:pt x="2662" y="1"/>
                    <a:pt x="2551" y="1"/>
                    <a:pt x="2477" y="75"/>
                  </a:cubicBezTo>
                  <a:cubicBezTo>
                    <a:pt x="2477" y="75"/>
                    <a:pt x="1886" y="666"/>
                    <a:pt x="1294" y="1258"/>
                  </a:cubicBezTo>
                  <a:cubicBezTo>
                    <a:pt x="998" y="1554"/>
                    <a:pt x="666" y="1886"/>
                    <a:pt x="444" y="2145"/>
                  </a:cubicBezTo>
                  <a:cubicBezTo>
                    <a:pt x="333" y="2256"/>
                    <a:pt x="222" y="2367"/>
                    <a:pt x="148" y="2478"/>
                  </a:cubicBezTo>
                  <a:lnTo>
                    <a:pt x="74" y="2626"/>
                  </a:lnTo>
                  <a:cubicBezTo>
                    <a:pt x="37" y="2700"/>
                    <a:pt x="0" y="2737"/>
                    <a:pt x="0" y="2848"/>
                  </a:cubicBezTo>
                  <a:cubicBezTo>
                    <a:pt x="0" y="2922"/>
                    <a:pt x="0" y="2959"/>
                    <a:pt x="0" y="2959"/>
                  </a:cubicBezTo>
                  <a:lnTo>
                    <a:pt x="6" y="2956"/>
                  </a:lnTo>
                  <a:lnTo>
                    <a:pt x="6" y="2956"/>
                  </a:lnTo>
                  <a:cubicBezTo>
                    <a:pt x="25" y="3070"/>
                    <a:pt x="87" y="3162"/>
                    <a:pt x="148" y="3254"/>
                  </a:cubicBezTo>
                  <a:cubicBezTo>
                    <a:pt x="259" y="3439"/>
                    <a:pt x="407" y="3550"/>
                    <a:pt x="592" y="3661"/>
                  </a:cubicBezTo>
                  <a:cubicBezTo>
                    <a:pt x="1146" y="3994"/>
                    <a:pt x="1812" y="4142"/>
                    <a:pt x="1849" y="4142"/>
                  </a:cubicBezTo>
                  <a:cubicBezTo>
                    <a:pt x="1870" y="4152"/>
                    <a:pt x="1892" y="4157"/>
                    <a:pt x="1914" y="4157"/>
                  </a:cubicBezTo>
                  <a:cubicBezTo>
                    <a:pt x="1966" y="4157"/>
                    <a:pt x="2018" y="4131"/>
                    <a:pt x="2071" y="4105"/>
                  </a:cubicBezTo>
                  <a:lnTo>
                    <a:pt x="4548" y="2663"/>
                  </a:lnTo>
                  <a:cubicBezTo>
                    <a:pt x="4622" y="2589"/>
                    <a:pt x="4695" y="2478"/>
                    <a:pt x="4695" y="2330"/>
                  </a:cubicBezTo>
                  <a:lnTo>
                    <a:pt x="4585" y="1554"/>
                  </a:lnTo>
                  <a:lnTo>
                    <a:pt x="4548" y="1480"/>
                  </a:lnTo>
                  <a:cubicBezTo>
                    <a:pt x="4326" y="888"/>
                    <a:pt x="3882" y="518"/>
                    <a:pt x="3475" y="297"/>
                  </a:cubicBezTo>
                  <a:cubicBezTo>
                    <a:pt x="3106" y="75"/>
                    <a:pt x="2773" y="1"/>
                    <a:pt x="2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51"/>
            <p:cNvSpPr/>
            <p:nvPr/>
          </p:nvSpPr>
          <p:spPr>
            <a:xfrm>
              <a:off x="2129500" y="3838700"/>
              <a:ext cx="832475" cy="1182875"/>
            </a:xfrm>
            <a:custGeom>
              <a:avLst/>
              <a:gdLst/>
              <a:ahLst/>
              <a:cxnLst/>
              <a:rect l="l" t="t" r="r" b="b"/>
              <a:pathLst>
                <a:path w="33299" h="47315" extrusionOk="0">
                  <a:moveTo>
                    <a:pt x="13450" y="1"/>
                  </a:moveTo>
                  <a:cubicBezTo>
                    <a:pt x="9313" y="1"/>
                    <a:pt x="4795" y="348"/>
                    <a:pt x="4795" y="348"/>
                  </a:cubicBezTo>
                  <a:cubicBezTo>
                    <a:pt x="2380" y="1336"/>
                    <a:pt x="1" y="10074"/>
                    <a:pt x="1673" y="10074"/>
                  </a:cubicBezTo>
                  <a:cubicBezTo>
                    <a:pt x="1690" y="10074"/>
                    <a:pt x="1708" y="10073"/>
                    <a:pt x="1726" y="10071"/>
                  </a:cubicBezTo>
                  <a:cubicBezTo>
                    <a:pt x="3501" y="9923"/>
                    <a:pt x="14296" y="8962"/>
                    <a:pt x="14296" y="8962"/>
                  </a:cubicBezTo>
                  <a:lnTo>
                    <a:pt x="14296" y="8962"/>
                  </a:lnTo>
                  <a:cubicBezTo>
                    <a:pt x="13963" y="13990"/>
                    <a:pt x="17217" y="23935"/>
                    <a:pt x="19620" y="27040"/>
                  </a:cubicBezTo>
                  <a:cubicBezTo>
                    <a:pt x="21210" y="29000"/>
                    <a:pt x="23095" y="35285"/>
                    <a:pt x="24056" y="37725"/>
                  </a:cubicBezTo>
                  <a:cubicBezTo>
                    <a:pt x="24574" y="39019"/>
                    <a:pt x="24537" y="40461"/>
                    <a:pt x="23982" y="41718"/>
                  </a:cubicBezTo>
                  <a:cubicBezTo>
                    <a:pt x="23687" y="42346"/>
                    <a:pt x="23502" y="43012"/>
                    <a:pt x="23613" y="43419"/>
                  </a:cubicBezTo>
                  <a:cubicBezTo>
                    <a:pt x="23945" y="44380"/>
                    <a:pt x="25092" y="44047"/>
                    <a:pt x="25720" y="44380"/>
                  </a:cubicBezTo>
                  <a:cubicBezTo>
                    <a:pt x="26385" y="44712"/>
                    <a:pt x="28456" y="46635"/>
                    <a:pt x="29047" y="47042"/>
                  </a:cubicBezTo>
                  <a:cubicBezTo>
                    <a:pt x="29371" y="47232"/>
                    <a:pt x="30214" y="47315"/>
                    <a:pt x="31026" y="47315"/>
                  </a:cubicBezTo>
                  <a:cubicBezTo>
                    <a:pt x="31792" y="47315"/>
                    <a:pt x="32530" y="47241"/>
                    <a:pt x="32781" y="47116"/>
                  </a:cubicBezTo>
                  <a:cubicBezTo>
                    <a:pt x="33299" y="46857"/>
                    <a:pt x="32338" y="46561"/>
                    <a:pt x="31746" y="46043"/>
                  </a:cubicBezTo>
                  <a:cubicBezTo>
                    <a:pt x="31155" y="45489"/>
                    <a:pt x="27679" y="39500"/>
                    <a:pt x="27679" y="39500"/>
                  </a:cubicBezTo>
                  <a:cubicBezTo>
                    <a:pt x="27679" y="39500"/>
                    <a:pt x="21357" y="2529"/>
                    <a:pt x="20064" y="902"/>
                  </a:cubicBezTo>
                  <a:cubicBezTo>
                    <a:pt x="19505" y="200"/>
                    <a:pt x="16587" y="1"/>
                    <a:pt x="134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51"/>
            <p:cNvSpPr/>
            <p:nvPr/>
          </p:nvSpPr>
          <p:spPr>
            <a:xfrm>
              <a:off x="2149525" y="3831675"/>
              <a:ext cx="811550" cy="1197875"/>
            </a:xfrm>
            <a:custGeom>
              <a:avLst/>
              <a:gdLst/>
              <a:ahLst/>
              <a:cxnLst/>
              <a:rect l="l" t="t" r="r" b="b"/>
              <a:pathLst>
                <a:path w="32462" h="47915" extrusionOk="0">
                  <a:moveTo>
                    <a:pt x="12682" y="592"/>
                  </a:moveTo>
                  <a:cubicBezTo>
                    <a:pt x="14235" y="592"/>
                    <a:pt x="15750" y="666"/>
                    <a:pt x="16896" y="777"/>
                  </a:cubicBezTo>
                  <a:cubicBezTo>
                    <a:pt x="17488" y="850"/>
                    <a:pt x="18006" y="924"/>
                    <a:pt x="18375" y="1035"/>
                  </a:cubicBezTo>
                  <a:cubicBezTo>
                    <a:pt x="18745" y="1146"/>
                    <a:pt x="18967" y="1294"/>
                    <a:pt x="19041" y="1368"/>
                  </a:cubicBezTo>
                  <a:cubicBezTo>
                    <a:pt x="19041" y="1405"/>
                    <a:pt x="19078" y="1442"/>
                    <a:pt x="19115" y="1553"/>
                  </a:cubicBezTo>
                  <a:cubicBezTo>
                    <a:pt x="19299" y="1960"/>
                    <a:pt x="19558" y="2921"/>
                    <a:pt x="19891" y="4215"/>
                  </a:cubicBezTo>
                  <a:cubicBezTo>
                    <a:pt x="20963" y="8725"/>
                    <a:pt x="22627" y="17635"/>
                    <a:pt x="24032" y="25436"/>
                  </a:cubicBezTo>
                  <a:cubicBezTo>
                    <a:pt x="24734" y="29318"/>
                    <a:pt x="25363" y="32904"/>
                    <a:pt x="25843" y="35566"/>
                  </a:cubicBezTo>
                  <a:cubicBezTo>
                    <a:pt x="26065" y="36860"/>
                    <a:pt x="26250" y="37932"/>
                    <a:pt x="26361" y="38672"/>
                  </a:cubicBezTo>
                  <a:cubicBezTo>
                    <a:pt x="26509" y="39448"/>
                    <a:pt x="26583" y="39855"/>
                    <a:pt x="26583" y="39855"/>
                  </a:cubicBezTo>
                  <a:lnTo>
                    <a:pt x="26620" y="39965"/>
                  </a:lnTo>
                  <a:cubicBezTo>
                    <a:pt x="26620" y="39965"/>
                    <a:pt x="27470" y="41444"/>
                    <a:pt x="28431" y="42997"/>
                  </a:cubicBezTo>
                  <a:cubicBezTo>
                    <a:pt x="28912" y="43773"/>
                    <a:pt x="29392" y="44587"/>
                    <a:pt x="29799" y="45215"/>
                  </a:cubicBezTo>
                  <a:cubicBezTo>
                    <a:pt x="30021" y="45548"/>
                    <a:pt x="30206" y="45807"/>
                    <a:pt x="30354" y="46029"/>
                  </a:cubicBezTo>
                  <a:cubicBezTo>
                    <a:pt x="30539" y="46251"/>
                    <a:pt x="30649" y="46435"/>
                    <a:pt x="30760" y="46546"/>
                  </a:cubicBezTo>
                  <a:cubicBezTo>
                    <a:pt x="31019" y="46768"/>
                    <a:pt x="31315" y="46953"/>
                    <a:pt x="31574" y="47101"/>
                  </a:cubicBezTo>
                  <a:cubicBezTo>
                    <a:pt x="31611" y="47126"/>
                    <a:pt x="31644" y="47151"/>
                    <a:pt x="31675" y="47174"/>
                  </a:cubicBezTo>
                  <a:lnTo>
                    <a:pt x="31675" y="47174"/>
                  </a:lnTo>
                  <a:cubicBezTo>
                    <a:pt x="31666" y="47175"/>
                    <a:pt x="31657" y="47175"/>
                    <a:pt x="31648" y="47175"/>
                  </a:cubicBezTo>
                  <a:cubicBezTo>
                    <a:pt x="31315" y="47249"/>
                    <a:pt x="30760" y="47286"/>
                    <a:pt x="30206" y="47286"/>
                  </a:cubicBezTo>
                  <a:cubicBezTo>
                    <a:pt x="29799" y="47286"/>
                    <a:pt x="29392" y="47286"/>
                    <a:pt x="29097" y="47249"/>
                  </a:cubicBezTo>
                  <a:cubicBezTo>
                    <a:pt x="28764" y="47175"/>
                    <a:pt x="28468" y="47101"/>
                    <a:pt x="28394" y="47064"/>
                  </a:cubicBezTo>
                  <a:cubicBezTo>
                    <a:pt x="28283" y="46990"/>
                    <a:pt x="28062" y="46768"/>
                    <a:pt x="27766" y="46546"/>
                  </a:cubicBezTo>
                  <a:cubicBezTo>
                    <a:pt x="27322" y="46177"/>
                    <a:pt x="26805" y="45733"/>
                    <a:pt x="26287" y="45289"/>
                  </a:cubicBezTo>
                  <a:cubicBezTo>
                    <a:pt x="26065" y="45104"/>
                    <a:pt x="25806" y="44920"/>
                    <a:pt x="25621" y="44735"/>
                  </a:cubicBezTo>
                  <a:cubicBezTo>
                    <a:pt x="25400" y="44587"/>
                    <a:pt x="25215" y="44476"/>
                    <a:pt x="25067" y="44365"/>
                  </a:cubicBezTo>
                  <a:cubicBezTo>
                    <a:pt x="24660" y="44180"/>
                    <a:pt x="24180" y="44180"/>
                    <a:pt x="23810" y="44106"/>
                  </a:cubicBezTo>
                  <a:cubicBezTo>
                    <a:pt x="23625" y="44069"/>
                    <a:pt x="23477" y="44032"/>
                    <a:pt x="23366" y="43958"/>
                  </a:cubicBezTo>
                  <a:cubicBezTo>
                    <a:pt x="23255" y="43884"/>
                    <a:pt x="23181" y="43773"/>
                    <a:pt x="23107" y="43589"/>
                  </a:cubicBezTo>
                  <a:cubicBezTo>
                    <a:pt x="23107" y="43552"/>
                    <a:pt x="23107" y="43478"/>
                    <a:pt x="23107" y="43404"/>
                  </a:cubicBezTo>
                  <a:cubicBezTo>
                    <a:pt x="23070" y="43071"/>
                    <a:pt x="23255" y="42590"/>
                    <a:pt x="23440" y="42147"/>
                  </a:cubicBezTo>
                  <a:cubicBezTo>
                    <a:pt x="23773" y="41407"/>
                    <a:pt x="23921" y="40631"/>
                    <a:pt x="23921" y="39892"/>
                  </a:cubicBezTo>
                  <a:cubicBezTo>
                    <a:pt x="23921" y="39189"/>
                    <a:pt x="23810" y="38524"/>
                    <a:pt x="23551" y="37895"/>
                  </a:cubicBezTo>
                  <a:cubicBezTo>
                    <a:pt x="23070" y="36675"/>
                    <a:pt x="22368" y="34494"/>
                    <a:pt x="21555" y="32386"/>
                  </a:cubicBezTo>
                  <a:cubicBezTo>
                    <a:pt x="21185" y="31314"/>
                    <a:pt x="20741" y="30242"/>
                    <a:pt x="20335" y="29355"/>
                  </a:cubicBezTo>
                  <a:cubicBezTo>
                    <a:pt x="19928" y="28431"/>
                    <a:pt x="19484" y="27654"/>
                    <a:pt x="19078" y="27100"/>
                  </a:cubicBezTo>
                  <a:cubicBezTo>
                    <a:pt x="18523" y="26434"/>
                    <a:pt x="17895" y="25325"/>
                    <a:pt x="17303" y="23957"/>
                  </a:cubicBezTo>
                  <a:cubicBezTo>
                    <a:pt x="15455" y="19964"/>
                    <a:pt x="13754" y="13827"/>
                    <a:pt x="13754" y="9982"/>
                  </a:cubicBezTo>
                  <a:cubicBezTo>
                    <a:pt x="13754" y="9723"/>
                    <a:pt x="13791" y="9502"/>
                    <a:pt x="13791" y="9280"/>
                  </a:cubicBezTo>
                  <a:cubicBezTo>
                    <a:pt x="13791" y="9169"/>
                    <a:pt x="13754" y="9095"/>
                    <a:pt x="13680" y="9021"/>
                  </a:cubicBezTo>
                  <a:cubicBezTo>
                    <a:pt x="13643" y="8984"/>
                    <a:pt x="13532" y="8947"/>
                    <a:pt x="13458" y="8947"/>
                  </a:cubicBezTo>
                  <a:cubicBezTo>
                    <a:pt x="13458" y="8947"/>
                    <a:pt x="2663" y="9908"/>
                    <a:pt x="888" y="10056"/>
                  </a:cubicBezTo>
                  <a:lnTo>
                    <a:pt x="814" y="10019"/>
                  </a:lnTo>
                  <a:cubicBezTo>
                    <a:pt x="777" y="10019"/>
                    <a:pt x="703" y="9945"/>
                    <a:pt x="666" y="9760"/>
                  </a:cubicBezTo>
                  <a:cubicBezTo>
                    <a:pt x="629" y="9613"/>
                    <a:pt x="629" y="9391"/>
                    <a:pt x="629" y="9132"/>
                  </a:cubicBezTo>
                  <a:cubicBezTo>
                    <a:pt x="592" y="7986"/>
                    <a:pt x="1073" y="6063"/>
                    <a:pt x="1738" y="4363"/>
                  </a:cubicBezTo>
                  <a:cubicBezTo>
                    <a:pt x="2071" y="3512"/>
                    <a:pt x="2478" y="2736"/>
                    <a:pt x="2885" y="2107"/>
                  </a:cubicBezTo>
                  <a:cubicBezTo>
                    <a:pt x="3299" y="1521"/>
                    <a:pt x="3681" y="1127"/>
                    <a:pt x="4030" y="957"/>
                  </a:cubicBezTo>
                  <a:lnTo>
                    <a:pt x="4030" y="957"/>
                  </a:lnTo>
                  <a:lnTo>
                    <a:pt x="4031" y="961"/>
                  </a:lnTo>
                  <a:cubicBezTo>
                    <a:pt x="4031" y="961"/>
                    <a:pt x="4289" y="924"/>
                    <a:pt x="4807" y="887"/>
                  </a:cubicBezTo>
                  <a:cubicBezTo>
                    <a:pt x="6249" y="813"/>
                    <a:pt x="9576" y="592"/>
                    <a:pt x="12682" y="592"/>
                  </a:cubicBezTo>
                  <a:close/>
                  <a:moveTo>
                    <a:pt x="12682" y="0"/>
                  </a:moveTo>
                  <a:cubicBezTo>
                    <a:pt x="8541" y="0"/>
                    <a:pt x="3994" y="333"/>
                    <a:pt x="3957" y="333"/>
                  </a:cubicBezTo>
                  <a:lnTo>
                    <a:pt x="3883" y="370"/>
                  </a:lnTo>
                  <a:cubicBezTo>
                    <a:pt x="3328" y="592"/>
                    <a:pt x="2848" y="1109"/>
                    <a:pt x="2404" y="1775"/>
                  </a:cubicBezTo>
                  <a:cubicBezTo>
                    <a:pt x="1701" y="2773"/>
                    <a:pt x="1110" y="4141"/>
                    <a:pt x="703" y="5472"/>
                  </a:cubicBezTo>
                  <a:cubicBezTo>
                    <a:pt x="260" y="6840"/>
                    <a:pt x="1" y="8171"/>
                    <a:pt x="1" y="9132"/>
                  </a:cubicBezTo>
                  <a:cubicBezTo>
                    <a:pt x="1" y="9539"/>
                    <a:pt x="38" y="9871"/>
                    <a:pt x="149" y="10167"/>
                  </a:cubicBezTo>
                  <a:cubicBezTo>
                    <a:pt x="223" y="10278"/>
                    <a:pt x="297" y="10426"/>
                    <a:pt x="444" y="10537"/>
                  </a:cubicBezTo>
                  <a:cubicBezTo>
                    <a:pt x="555" y="10611"/>
                    <a:pt x="703" y="10685"/>
                    <a:pt x="888" y="10685"/>
                  </a:cubicBezTo>
                  <a:lnTo>
                    <a:pt x="962" y="10685"/>
                  </a:lnTo>
                  <a:cubicBezTo>
                    <a:pt x="1849" y="10574"/>
                    <a:pt x="4992" y="10315"/>
                    <a:pt x="7913" y="10056"/>
                  </a:cubicBezTo>
                  <a:cubicBezTo>
                    <a:pt x="9354" y="9908"/>
                    <a:pt x="10759" y="9797"/>
                    <a:pt x="11794" y="9723"/>
                  </a:cubicBezTo>
                  <a:cubicBezTo>
                    <a:pt x="12393" y="9659"/>
                    <a:pt x="12868" y="9620"/>
                    <a:pt x="13162" y="9598"/>
                  </a:cubicBezTo>
                  <a:lnTo>
                    <a:pt x="13162" y="9598"/>
                  </a:lnTo>
                  <a:cubicBezTo>
                    <a:pt x="13162" y="9723"/>
                    <a:pt x="13162" y="9853"/>
                    <a:pt x="13162" y="9982"/>
                  </a:cubicBezTo>
                  <a:cubicBezTo>
                    <a:pt x="13162" y="12644"/>
                    <a:pt x="13939" y="16267"/>
                    <a:pt x="14974" y="19595"/>
                  </a:cubicBezTo>
                  <a:cubicBezTo>
                    <a:pt x="15528" y="21258"/>
                    <a:pt x="16120" y="22848"/>
                    <a:pt x="16749" y="24216"/>
                  </a:cubicBezTo>
                  <a:cubicBezTo>
                    <a:pt x="17340" y="25584"/>
                    <a:pt x="17969" y="26730"/>
                    <a:pt x="18597" y="27506"/>
                  </a:cubicBezTo>
                  <a:cubicBezTo>
                    <a:pt x="18967" y="27950"/>
                    <a:pt x="19373" y="28726"/>
                    <a:pt x="19780" y="29614"/>
                  </a:cubicBezTo>
                  <a:cubicBezTo>
                    <a:pt x="21000" y="32276"/>
                    <a:pt x="22257" y="36268"/>
                    <a:pt x="22997" y="38117"/>
                  </a:cubicBezTo>
                  <a:cubicBezTo>
                    <a:pt x="23218" y="38672"/>
                    <a:pt x="23329" y="39263"/>
                    <a:pt x="23329" y="39892"/>
                  </a:cubicBezTo>
                  <a:cubicBezTo>
                    <a:pt x="23329" y="40557"/>
                    <a:pt x="23181" y="41259"/>
                    <a:pt x="22886" y="41888"/>
                  </a:cubicBezTo>
                  <a:cubicBezTo>
                    <a:pt x="22664" y="42406"/>
                    <a:pt x="22479" y="42923"/>
                    <a:pt x="22479" y="43404"/>
                  </a:cubicBezTo>
                  <a:cubicBezTo>
                    <a:pt x="22479" y="43515"/>
                    <a:pt x="22479" y="43663"/>
                    <a:pt x="22553" y="43773"/>
                  </a:cubicBezTo>
                  <a:cubicBezTo>
                    <a:pt x="22627" y="44069"/>
                    <a:pt x="22812" y="44328"/>
                    <a:pt x="23034" y="44439"/>
                  </a:cubicBezTo>
                  <a:cubicBezTo>
                    <a:pt x="23366" y="44661"/>
                    <a:pt x="23699" y="44735"/>
                    <a:pt x="24032" y="44772"/>
                  </a:cubicBezTo>
                  <a:cubicBezTo>
                    <a:pt x="24364" y="44809"/>
                    <a:pt x="24623" y="44846"/>
                    <a:pt x="24808" y="44920"/>
                  </a:cubicBezTo>
                  <a:cubicBezTo>
                    <a:pt x="24919" y="44993"/>
                    <a:pt x="25178" y="45178"/>
                    <a:pt x="25437" y="45400"/>
                  </a:cubicBezTo>
                  <a:cubicBezTo>
                    <a:pt x="25880" y="45733"/>
                    <a:pt x="26398" y="46214"/>
                    <a:pt x="26915" y="46620"/>
                  </a:cubicBezTo>
                  <a:cubicBezTo>
                    <a:pt x="27396" y="47027"/>
                    <a:pt x="27803" y="47397"/>
                    <a:pt x="28062" y="47581"/>
                  </a:cubicBezTo>
                  <a:cubicBezTo>
                    <a:pt x="28320" y="47729"/>
                    <a:pt x="28616" y="47803"/>
                    <a:pt x="28986" y="47840"/>
                  </a:cubicBezTo>
                  <a:cubicBezTo>
                    <a:pt x="29355" y="47877"/>
                    <a:pt x="29799" y="47914"/>
                    <a:pt x="30206" y="47914"/>
                  </a:cubicBezTo>
                  <a:cubicBezTo>
                    <a:pt x="30612" y="47914"/>
                    <a:pt x="30982" y="47877"/>
                    <a:pt x="31315" y="47840"/>
                  </a:cubicBezTo>
                  <a:cubicBezTo>
                    <a:pt x="31500" y="47840"/>
                    <a:pt x="31648" y="47803"/>
                    <a:pt x="31759" y="47766"/>
                  </a:cubicBezTo>
                  <a:cubicBezTo>
                    <a:pt x="31906" y="47766"/>
                    <a:pt x="32017" y="47729"/>
                    <a:pt x="32128" y="47655"/>
                  </a:cubicBezTo>
                  <a:cubicBezTo>
                    <a:pt x="32202" y="47618"/>
                    <a:pt x="32276" y="47581"/>
                    <a:pt x="32313" y="47508"/>
                  </a:cubicBezTo>
                  <a:cubicBezTo>
                    <a:pt x="32387" y="47434"/>
                    <a:pt x="32461" y="47323"/>
                    <a:pt x="32461" y="47212"/>
                  </a:cubicBezTo>
                  <a:cubicBezTo>
                    <a:pt x="32424" y="47101"/>
                    <a:pt x="32387" y="47027"/>
                    <a:pt x="32350" y="46953"/>
                  </a:cubicBezTo>
                  <a:cubicBezTo>
                    <a:pt x="32276" y="46879"/>
                    <a:pt x="32202" y="46805"/>
                    <a:pt x="32091" y="46731"/>
                  </a:cubicBezTo>
                  <a:cubicBezTo>
                    <a:pt x="31833" y="46546"/>
                    <a:pt x="31426" y="46324"/>
                    <a:pt x="31167" y="46066"/>
                  </a:cubicBezTo>
                  <a:cubicBezTo>
                    <a:pt x="31130" y="46066"/>
                    <a:pt x="31019" y="45881"/>
                    <a:pt x="30871" y="45696"/>
                  </a:cubicBezTo>
                  <a:cubicBezTo>
                    <a:pt x="30354" y="44957"/>
                    <a:pt x="29429" y="43441"/>
                    <a:pt x="28616" y="42110"/>
                  </a:cubicBezTo>
                  <a:cubicBezTo>
                    <a:pt x="28209" y="41444"/>
                    <a:pt x="27840" y="40816"/>
                    <a:pt x="27581" y="40372"/>
                  </a:cubicBezTo>
                  <a:cubicBezTo>
                    <a:pt x="27378" y="40025"/>
                    <a:pt x="27221" y="39768"/>
                    <a:pt x="27162" y="39673"/>
                  </a:cubicBezTo>
                  <a:lnTo>
                    <a:pt x="27162" y="39673"/>
                  </a:lnTo>
                  <a:cubicBezTo>
                    <a:pt x="27016" y="38804"/>
                    <a:pt x="25533" y="30020"/>
                    <a:pt x="23884" y="21036"/>
                  </a:cubicBezTo>
                  <a:cubicBezTo>
                    <a:pt x="22997" y="16304"/>
                    <a:pt x="22072" y="11535"/>
                    <a:pt x="21296" y="7838"/>
                  </a:cubicBezTo>
                  <a:cubicBezTo>
                    <a:pt x="20926" y="5989"/>
                    <a:pt x="20556" y="4400"/>
                    <a:pt x="20261" y="3254"/>
                  </a:cubicBezTo>
                  <a:cubicBezTo>
                    <a:pt x="20113" y="2662"/>
                    <a:pt x="20002" y="2144"/>
                    <a:pt x="19854" y="1775"/>
                  </a:cubicBezTo>
                  <a:cubicBezTo>
                    <a:pt x="19817" y="1590"/>
                    <a:pt x="19743" y="1442"/>
                    <a:pt x="19706" y="1331"/>
                  </a:cubicBezTo>
                  <a:cubicBezTo>
                    <a:pt x="19632" y="1183"/>
                    <a:pt x="19595" y="1072"/>
                    <a:pt x="19521" y="998"/>
                  </a:cubicBezTo>
                  <a:cubicBezTo>
                    <a:pt x="19299" y="740"/>
                    <a:pt x="18967" y="592"/>
                    <a:pt x="18523" y="444"/>
                  </a:cubicBezTo>
                  <a:cubicBezTo>
                    <a:pt x="17895" y="259"/>
                    <a:pt x="17044" y="148"/>
                    <a:pt x="16009" y="74"/>
                  </a:cubicBezTo>
                  <a:cubicBezTo>
                    <a:pt x="15011" y="0"/>
                    <a:pt x="13865" y="0"/>
                    <a:pt x="12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51"/>
            <p:cNvSpPr/>
            <p:nvPr/>
          </p:nvSpPr>
          <p:spPr>
            <a:xfrm>
              <a:off x="2676375" y="4926925"/>
              <a:ext cx="287175" cy="118325"/>
            </a:xfrm>
            <a:custGeom>
              <a:avLst/>
              <a:gdLst/>
              <a:ahLst/>
              <a:cxnLst/>
              <a:rect l="l" t="t" r="r" b="b"/>
              <a:pathLst>
                <a:path w="11487" h="4733" extrusionOk="0">
                  <a:moveTo>
                    <a:pt x="1072" y="0"/>
                  </a:moveTo>
                  <a:cubicBezTo>
                    <a:pt x="1072" y="0"/>
                    <a:pt x="0" y="0"/>
                    <a:pt x="887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7"/>
                  </a:cubicBezTo>
                  <a:cubicBezTo>
                    <a:pt x="2995" y="2477"/>
                    <a:pt x="3097" y="2470"/>
                    <a:pt x="3259" y="2470"/>
                  </a:cubicBezTo>
                  <a:cubicBezTo>
                    <a:pt x="3805" y="2470"/>
                    <a:pt x="5030" y="2558"/>
                    <a:pt x="5287" y="3328"/>
                  </a:cubicBezTo>
                  <a:cubicBezTo>
                    <a:pt x="5509" y="4030"/>
                    <a:pt x="6248" y="4733"/>
                    <a:pt x="6248" y="4733"/>
                  </a:cubicBezTo>
                  <a:lnTo>
                    <a:pt x="9649" y="4733"/>
                  </a:lnTo>
                  <a:cubicBezTo>
                    <a:pt x="10574" y="4733"/>
                    <a:pt x="11165" y="4289"/>
                    <a:pt x="11313" y="4030"/>
                  </a:cubicBezTo>
                  <a:cubicBezTo>
                    <a:pt x="11442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69" y="3698"/>
                  </a:cubicBezTo>
                  <a:cubicBezTo>
                    <a:pt x="10783" y="3703"/>
                    <a:pt x="10660" y="3706"/>
                    <a:pt x="10509" y="3706"/>
                  </a:cubicBezTo>
                  <a:cubicBezTo>
                    <a:pt x="9626" y="3706"/>
                    <a:pt x="7820" y="3601"/>
                    <a:pt x="7283" y="3254"/>
                  </a:cubicBezTo>
                  <a:cubicBezTo>
                    <a:pt x="6951" y="3032"/>
                    <a:pt x="6581" y="2588"/>
                    <a:pt x="6322" y="2256"/>
                  </a:cubicBezTo>
                  <a:cubicBezTo>
                    <a:pt x="6063" y="1923"/>
                    <a:pt x="3697" y="814"/>
                    <a:pt x="2403" y="333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1"/>
            <p:cNvSpPr/>
            <p:nvPr/>
          </p:nvSpPr>
          <p:spPr>
            <a:xfrm>
              <a:off x="2681900" y="4919525"/>
              <a:ext cx="287475" cy="133125"/>
            </a:xfrm>
            <a:custGeom>
              <a:avLst/>
              <a:gdLst/>
              <a:ahLst/>
              <a:cxnLst/>
              <a:rect l="l" t="t" r="r" b="b"/>
              <a:pathLst>
                <a:path w="11499" h="5325" extrusionOk="0">
                  <a:moveTo>
                    <a:pt x="802" y="598"/>
                  </a:moveTo>
                  <a:lnTo>
                    <a:pt x="2074" y="916"/>
                  </a:lnTo>
                  <a:lnTo>
                    <a:pt x="2074" y="916"/>
                  </a:lnTo>
                  <a:lnTo>
                    <a:pt x="2071" y="925"/>
                  </a:lnTo>
                  <a:cubicBezTo>
                    <a:pt x="2700" y="1147"/>
                    <a:pt x="3624" y="1553"/>
                    <a:pt x="4400" y="1923"/>
                  </a:cubicBezTo>
                  <a:cubicBezTo>
                    <a:pt x="4807" y="2108"/>
                    <a:pt x="5140" y="2293"/>
                    <a:pt x="5399" y="2441"/>
                  </a:cubicBezTo>
                  <a:cubicBezTo>
                    <a:pt x="5546" y="2515"/>
                    <a:pt x="5657" y="2589"/>
                    <a:pt x="5731" y="2626"/>
                  </a:cubicBezTo>
                  <a:lnTo>
                    <a:pt x="5842" y="2700"/>
                  </a:lnTo>
                  <a:lnTo>
                    <a:pt x="5842" y="2737"/>
                  </a:lnTo>
                  <a:cubicBezTo>
                    <a:pt x="6138" y="3106"/>
                    <a:pt x="6508" y="3550"/>
                    <a:pt x="6914" y="3809"/>
                  </a:cubicBezTo>
                  <a:cubicBezTo>
                    <a:pt x="7099" y="3957"/>
                    <a:pt x="7321" y="3994"/>
                    <a:pt x="7617" y="4067"/>
                  </a:cubicBezTo>
                  <a:cubicBezTo>
                    <a:pt x="8430" y="4252"/>
                    <a:pt x="9613" y="4289"/>
                    <a:pt x="10279" y="4289"/>
                  </a:cubicBezTo>
                  <a:lnTo>
                    <a:pt x="10744" y="4289"/>
                  </a:lnTo>
                  <a:cubicBezTo>
                    <a:pt x="10673" y="4360"/>
                    <a:pt x="10564" y="4443"/>
                    <a:pt x="10427" y="4511"/>
                  </a:cubicBezTo>
                  <a:cubicBezTo>
                    <a:pt x="10168" y="4622"/>
                    <a:pt x="9835" y="4733"/>
                    <a:pt x="9428" y="4733"/>
                  </a:cubicBezTo>
                  <a:lnTo>
                    <a:pt x="6175" y="4733"/>
                  </a:lnTo>
                  <a:cubicBezTo>
                    <a:pt x="6087" y="4644"/>
                    <a:pt x="5933" y="4480"/>
                    <a:pt x="5805" y="4289"/>
                  </a:cubicBezTo>
                  <a:cubicBezTo>
                    <a:pt x="5620" y="4067"/>
                    <a:pt x="5436" y="3772"/>
                    <a:pt x="5362" y="3550"/>
                  </a:cubicBezTo>
                  <a:cubicBezTo>
                    <a:pt x="5288" y="3291"/>
                    <a:pt x="5103" y="3069"/>
                    <a:pt x="4881" y="2921"/>
                  </a:cubicBezTo>
                  <a:cubicBezTo>
                    <a:pt x="4585" y="2700"/>
                    <a:pt x="4216" y="2589"/>
                    <a:pt x="3883" y="2515"/>
                  </a:cubicBezTo>
                  <a:cubicBezTo>
                    <a:pt x="3550" y="2441"/>
                    <a:pt x="3217" y="2441"/>
                    <a:pt x="3032" y="2441"/>
                  </a:cubicBezTo>
                  <a:lnTo>
                    <a:pt x="2774" y="2441"/>
                  </a:lnTo>
                  <a:cubicBezTo>
                    <a:pt x="2663" y="2441"/>
                    <a:pt x="2589" y="2515"/>
                    <a:pt x="2515" y="2589"/>
                  </a:cubicBezTo>
                  <a:cubicBezTo>
                    <a:pt x="2256" y="2958"/>
                    <a:pt x="2182" y="3439"/>
                    <a:pt x="2182" y="3883"/>
                  </a:cubicBezTo>
                  <a:cubicBezTo>
                    <a:pt x="2182" y="4130"/>
                    <a:pt x="2204" y="4363"/>
                    <a:pt x="2229" y="4548"/>
                  </a:cubicBezTo>
                  <a:lnTo>
                    <a:pt x="1842" y="4548"/>
                  </a:lnTo>
                  <a:cubicBezTo>
                    <a:pt x="1832" y="4256"/>
                    <a:pt x="1805" y="3800"/>
                    <a:pt x="1739" y="3291"/>
                  </a:cubicBezTo>
                  <a:cubicBezTo>
                    <a:pt x="1702" y="2884"/>
                    <a:pt x="1591" y="2441"/>
                    <a:pt x="1480" y="2034"/>
                  </a:cubicBezTo>
                  <a:cubicBezTo>
                    <a:pt x="1332" y="1627"/>
                    <a:pt x="1184" y="1258"/>
                    <a:pt x="888" y="962"/>
                  </a:cubicBezTo>
                  <a:cubicBezTo>
                    <a:pt x="777" y="851"/>
                    <a:pt x="703" y="740"/>
                    <a:pt x="666" y="703"/>
                  </a:cubicBezTo>
                  <a:lnTo>
                    <a:pt x="638" y="647"/>
                  </a:lnTo>
                  <a:lnTo>
                    <a:pt x="638" y="647"/>
                  </a:lnTo>
                  <a:cubicBezTo>
                    <a:pt x="659" y="629"/>
                    <a:pt x="711" y="629"/>
                    <a:pt x="740" y="629"/>
                  </a:cubicBezTo>
                  <a:lnTo>
                    <a:pt x="802" y="598"/>
                  </a:lnTo>
                  <a:close/>
                  <a:moveTo>
                    <a:pt x="851" y="1"/>
                  </a:moveTo>
                  <a:cubicBezTo>
                    <a:pt x="814" y="1"/>
                    <a:pt x="666" y="1"/>
                    <a:pt x="482" y="38"/>
                  </a:cubicBezTo>
                  <a:cubicBezTo>
                    <a:pt x="408" y="75"/>
                    <a:pt x="297" y="112"/>
                    <a:pt x="186" y="186"/>
                  </a:cubicBezTo>
                  <a:cubicBezTo>
                    <a:pt x="112" y="296"/>
                    <a:pt x="1" y="444"/>
                    <a:pt x="1" y="592"/>
                  </a:cubicBezTo>
                  <a:cubicBezTo>
                    <a:pt x="1" y="740"/>
                    <a:pt x="75" y="888"/>
                    <a:pt x="149" y="999"/>
                  </a:cubicBezTo>
                  <a:cubicBezTo>
                    <a:pt x="223" y="1110"/>
                    <a:pt x="297" y="1258"/>
                    <a:pt x="445" y="1406"/>
                  </a:cubicBezTo>
                  <a:cubicBezTo>
                    <a:pt x="629" y="1553"/>
                    <a:pt x="777" y="1849"/>
                    <a:pt x="888" y="2219"/>
                  </a:cubicBezTo>
                  <a:cubicBezTo>
                    <a:pt x="1073" y="2773"/>
                    <a:pt x="1147" y="3439"/>
                    <a:pt x="1184" y="3957"/>
                  </a:cubicBezTo>
                  <a:cubicBezTo>
                    <a:pt x="1221" y="4215"/>
                    <a:pt x="1221" y="4437"/>
                    <a:pt x="1221" y="4622"/>
                  </a:cubicBezTo>
                  <a:cubicBezTo>
                    <a:pt x="1258" y="4770"/>
                    <a:pt x="1258" y="4881"/>
                    <a:pt x="1258" y="4881"/>
                  </a:cubicBezTo>
                  <a:cubicBezTo>
                    <a:pt x="1258" y="4955"/>
                    <a:pt x="1258" y="5029"/>
                    <a:pt x="1332" y="5066"/>
                  </a:cubicBezTo>
                  <a:cubicBezTo>
                    <a:pt x="1406" y="5140"/>
                    <a:pt x="1480" y="5177"/>
                    <a:pt x="1554" y="5177"/>
                  </a:cubicBezTo>
                  <a:lnTo>
                    <a:pt x="2589" y="5177"/>
                  </a:lnTo>
                  <a:cubicBezTo>
                    <a:pt x="2700" y="5177"/>
                    <a:pt x="2774" y="5140"/>
                    <a:pt x="2848" y="5066"/>
                  </a:cubicBezTo>
                  <a:cubicBezTo>
                    <a:pt x="2922" y="4992"/>
                    <a:pt x="2922" y="4881"/>
                    <a:pt x="2885" y="4807"/>
                  </a:cubicBezTo>
                  <a:lnTo>
                    <a:pt x="2885" y="4770"/>
                  </a:lnTo>
                  <a:cubicBezTo>
                    <a:pt x="2885" y="4696"/>
                    <a:pt x="2811" y="4289"/>
                    <a:pt x="2811" y="3883"/>
                  </a:cubicBezTo>
                  <a:cubicBezTo>
                    <a:pt x="2811" y="3577"/>
                    <a:pt x="2836" y="3270"/>
                    <a:pt x="2950" y="3069"/>
                  </a:cubicBezTo>
                  <a:lnTo>
                    <a:pt x="3032" y="3069"/>
                  </a:lnTo>
                  <a:cubicBezTo>
                    <a:pt x="3254" y="3069"/>
                    <a:pt x="3698" y="3069"/>
                    <a:pt x="4068" y="3180"/>
                  </a:cubicBezTo>
                  <a:cubicBezTo>
                    <a:pt x="4253" y="3254"/>
                    <a:pt x="4400" y="3328"/>
                    <a:pt x="4511" y="3402"/>
                  </a:cubicBezTo>
                  <a:cubicBezTo>
                    <a:pt x="4659" y="3513"/>
                    <a:pt x="4733" y="3587"/>
                    <a:pt x="4770" y="3735"/>
                  </a:cubicBezTo>
                  <a:cubicBezTo>
                    <a:pt x="4881" y="4141"/>
                    <a:pt x="5177" y="4511"/>
                    <a:pt x="5399" y="4770"/>
                  </a:cubicBezTo>
                  <a:cubicBezTo>
                    <a:pt x="5620" y="5066"/>
                    <a:pt x="5842" y="5251"/>
                    <a:pt x="5842" y="5251"/>
                  </a:cubicBezTo>
                  <a:cubicBezTo>
                    <a:pt x="5879" y="5287"/>
                    <a:pt x="5953" y="5324"/>
                    <a:pt x="6027" y="5324"/>
                  </a:cubicBezTo>
                  <a:lnTo>
                    <a:pt x="9428" y="5324"/>
                  </a:lnTo>
                  <a:cubicBezTo>
                    <a:pt x="9946" y="5324"/>
                    <a:pt x="10353" y="5214"/>
                    <a:pt x="10685" y="5066"/>
                  </a:cubicBezTo>
                  <a:cubicBezTo>
                    <a:pt x="11018" y="4881"/>
                    <a:pt x="11240" y="4696"/>
                    <a:pt x="11351" y="4474"/>
                  </a:cubicBezTo>
                  <a:cubicBezTo>
                    <a:pt x="11388" y="4437"/>
                    <a:pt x="11425" y="4400"/>
                    <a:pt x="11425" y="4326"/>
                  </a:cubicBezTo>
                  <a:cubicBezTo>
                    <a:pt x="11462" y="4252"/>
                    <a:pt x="11499" y="4215"/>
                    <a:pt x="11499" y="4104"/>
                  </a:cubicBezTo>
                  <a:cubicBezTo>
                    <a:pt x="11499" y="4030"/>
                    <a:pt x="11462" y="3920"/>
                    <a:pt x="11425" y="3846"/>
                  </a:cubicBezTo>
                  <a:cubicBezTo>
                    <a:pt x="11314" y="3735"/>
                    <a:pt x="11240" y="3698"/>
                    <a:pt x="11129" y="3698"/>
                  </a:cubicBezTo>
                  <a:cubicBezTo>
                    <a:pt x="11055" y="3661"/>
                    <a:pt x="10981" y="3661"/>
                    <a:pt x="10870" y="3661"/>
                  </a:cubicBezTo>
                  <a:lnTo>
                    <a:pt x="10648" y="3661"/>
                  </a:lnTo>
                  <a:cubicBezTo>
                    <a:pt x="10574" y="3698"/>
                    <a:pt x="10427" y="3698"/>
                    <a:pt x="10279" y="3698"/>
                  </a:cubicBezTo>
                  <a:cubicBezTo>
                    <a:pt x="9835" y="3698"/>
                    <a:pt x="9170" y="3661"/>
                    <a:pt x="8578" y="3587"/>
                  </a:cubicBezTo>
                  <a:cubicBezTo>
                    <a:pt x="8282" y="3550"/>
                    <a:pt x="7987" y="3513"/>
                    <a:pt x="7728" y="3476"/>
                  </a:cubicBezTo>
                  <a:cubicBezTo>
                    <a:pt x="7506" y="3402"/>
                    <a:pt x="7321" y="3365"/>
                    <a:pt x="7247" y="3291"/>
                  </a:cubicBezTo>
                  <a:cubicBezTo>
                    <a:pt x="6951" y="3143"/>
                    <a:pt x="6582" y="2700"/>
                    <a:pt x="6360" y="2367"/>
                  </a:cubicBezTo>
                  <a:cubicBezTo>
                    <a:pt x="6286" y="2256"/>
                    <a:pt x="6212" y="2219"/>
                    <a:pt x="6101" y="2145"/>
                  </a:cubicBezTo>
                  <a:cubicBezTo>
                    <a:pt x="5731" y="1886"/>
                    <a:pt x="5103" y="1553"/>
                    <a:pt x="4363" y="1221"/>
                  </a:cubicBezTo>
                  <a:cubicBezTo>
                    <a:pt x="3661" y="888"/>
                    <a:pt x="2885" y="555"/>
                    <a:pt x="2293" y="333"/>
                  </a:cubicBezTo>
                  <a:lnTo>
                    <a:pt x="2256" y="333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51"/>
            <p:cNvSpPr/>
            <p:nvPr/>
          </p:nvSpPr>
          <p:spPr>
            <a:xfrm>
              <a:off x="2816850" y="4909350"/>
              <a:ext cx="98000" cy="95225"/>
            </a:xfrm>
            <a:custGeom>
              <a:avLst/>
              <a:gdLst/>
              <a:ahLst/>
              <a:cxnLst/>
              <a:rect l="l" t="t" r="r" b="b"/>
              <a:pathLst>
                <a:path w="3920" h="3809" extrusionOk="0">
                  <a:moveTo>
                    <a:pt x="2404" y="1"/>
                  </a:moveTo>
                  <a:cubicBezTo>
                    <a:pt x="2404" y="1"/>
                    <a:pt x="1" y="2293"/>
                    <a:pt x="38" y="2552"/>
                  </a:cubicBezTo>
                  <a:cubicBezTo>
                    <a:pt x="75" y="3144"/>
                    <a:pt x="1442" y="3809"/>
                    <a:pt x="1442" y="3809"/>
                  </a:cubicBezTo>
                  <a:lnTo>
                    <a:pt x="3919" y="2367"/>
                  </a:lnTo>
                  <a:lnTo>
                    <a:pt x="3624" y="1258"/>
                  </a:lnTo>
                  <a:cubicBezTo>
                    <a:pt x="3217" y="260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1"/>
            <p:cNvSpPr/>
            <p:nvPr/>
          </p:nvSpPr>
          <p:spPr>
            <a:xfrm>
              <a:off x="2809450" y="4901600"/>
              <a:ext cx="113725" cy="111000"/>
            </a:xfrm>
            <a:custGeom>
              <a:avLst/>
              <a:gdLst/>
              <a:ahLst/>
              <a:cxnLst/>
              <a:rect l="l" t="t" r="r" b="b"/>
              <a:pathLst>
                <a:path w="4549" h="4440" extrusionOk="0">
                  <a:moveTo>
                    <a:pt x="629" y="2751"/>
                  </a:moveTo>
                  <a:lnTo>
                    <a:pt x="614" y="2757"/>
                  </a:lnTo>
                  <a:lnTo>
                    <a:pt x="614" y="2757"/>
                  </a:lnTo>
                  <a:cubicBezTo>
                    <a:pt x="616" y="2753"/>
                    <a:pt x="621" y="2751"/>
                    <a:pt x="629" y="2751"/>
                  </a:cubicBezTo>
                  <a:close/>
                  <a:moveTo>
                    <a:pt x="2769" y="674"/>
                  </a:moveTo>
                  <a:lnTo>
                    <a:pt x="2769" y="674"/>
                  </a:lnTo>
                  <a:cubicBezTo>
                    <a:pt x="2840" y="710"/>
                    <a:pt x="2933" y="762"/>
                    <a:pt x="3032" y="829"/>
                  </a:cubicBezTo>
                  <a:cubicBezTo>
                    <a:pt x="3217" y="1013"/>
                    <a:pt x="3476" y="1272"/>
                    <a:pt x="3624" y="1679"/>
                  </a:cubicBezTo>
                  <a:lnTo>
                    <a:pt x="3846" y="2529"/>
                  </a:lnTo>
                  <a:lnTo>
                    <a:pt x="1733" y="3776"/>
                  </a:lnTo>
                  <a:lnTo>
                    <a:pt x="1733" y="3776"/>
                  </a:lnTo>
                  <a:cubicBezTo>
                    <a:pt x="1584" y="3694"/>
                    <a:pt x="1322" y="3562"/>
                    <a:pt x="1110" y="3380"/>
                  </a:cubicBezTo>
                  <a:cubicBezTo>
                    <a:pt x="962" y="3269"/>
                    <a:pt x="814" y="3158"/>
                    <a:pt x="740" y="3047"/>
                  </a:cubicBezTo>
                  <a:cubicBezTo>
                    <a:pt x="693" y="2999"/>
                    <a:pt x="660" y="2936"/>
                    <a:pt x="643" y="2887"/>
                  </a:cubicBezTo>
                  <a:lnTo>
                    <a:pt x="643" y="2887"/>
                  </a:lnTo>
                  <a:cubicBezTo>
                    <a:pt x="663" y="2849"/>
                    <a:pt x="704" y="2800"/>
                    <a:pt x="777" y="2751"/>
                  </a:cubicBezTo>
                  <a:cubicBezTo>
                    <a:pt x="1036" y="2418"/>
                    <a:pt x="1591" y="1864"/>
                    <a:pt x="2034" y="1383"/>
                  </a:cubicBezTo>
                  <a:cubicBezTo>
                    <a:pt x="2335" y="1082"/>
                    <a:pt x="2608" y="824"/>
                    <a:pt x="2769" y="674"/>
                  </a:cubicBezTo>
                  <a:close/>
                  <a:moveTo>
                    <a:pt x="2722" y="1"/>
                  </a:moveTo>
                  <a:cubicBezTo>
                    <a:pt x="2643" y="1"/>
                    <a:pt x="2569" y="35"/>
                    <a:pt x="2515" y="89"/>
                  </a:cubicBezTo>
                  <a:cubicBezTo>
                    <a:pt x="2515" y="89"/>
                    <a:pt x="1886" y="644"/>
                    <a:pt x="1295" y="1272"/>
                  </a:cubicBezTo>
                  <a:cubicBezTo>
                    <a:pt x="999" y="1568"/>
                    <a:pt x="703" y="1864"/>
                    <a:pt x="481" y="2123"/>
                  </a:cubicBezTo>
                  <a:cubicBezTo>
                    <a:pt x="334" y="2270"/>
                    <a:pt x="260" y="2381"/>
                    <a:pt x="186" y="2492"/>
                  </a:cubicBezTo>
                  <a:lnTo>
                    <a:pt x="75" y="2640"/>
                  </a:lnTo>
                  <a:cubicBezTo>
                    <a:pt x="38" y="2677"/>
                    <a:pt x="1" y="2714"/>
                    <a:pt x="1" y="2862"/>
                  </a:cubicBezTo>
                  <a:cubicBezTo>
                    <a:pt x="1" y="2862"/>
                    <a:pt x="1" y="2862"/>
                    <a:pt x="1" y="2862"/>
                  </a:cubicBezTo>
                  <a:lnTo>
                    <a:pt x="1" y="2862"/>
                  </a:lnTo>
                  <a:cubicBezTo>
                    <a:pt x="1" y="2882"/>
                    <a:pt x="4" y="2897"/>
                    <a:pt x="7" y="2907"/>
                  </a:cubicBezTo>
                  <a:lnTo>
                    <a:pt x="7" y="2907"/>
                  </a:lnTo>
                  <a:cubicBezTo>
                    <a:pt x="53" y="3177"/>
                    <a:pt x="193" y="3352"/>
                    <a:pt x="334" y="3527"/>
                  </a:cubicBezTo>
                  <a:cubicBezTo>
                    <a:pt x="555" y="3786"/>
                    <a:pt x="888" y="4008"/>
                    <a:pt x="1147" y="4156"/>
                  </a:cubicBezTo>
                  <a:cubicBezTo>
                    <a:pt x="1406" y="4304"/>
                    <a:pt x="1628" y="4415"/>
                    <a:pt x="1628" y="4415"/>
                  </a:cubicBezTo>
                  <a:cubicBezTo>
                    <a:pt x="1658" y="4430"/>
                    <a:pt x="1695" y="4439"/>
                    <a:pt x="1733" y="4439"/>
                  </a:cubicBezTo>
                  <a:cubicBezTo>
                    <a:pt x="1787" y="4439"/>
                    <a:pt x="1843" y="4421"/>
                    <a:pt x="1886" y="4378"/>
                  </a:cubicBezTo>
                  <a:lnTo>
                    <a:pt x="4363" y="2936"/>
                  </a:lnTo>
                  <a:cubicBezTo>
                    <a:pt x="4474" y="2862"/>
                    <a:pt x="4548" y="2714"/>
                    <a:pt x="4511" y="2566"/>
                  </a:cubicBezTo>
                  <a:lnTo>
                    <a:pt x="4215" y="1494"/>
                  </a:lnTo>
                  <a:lnTo>
                    <a:pt x="4179" y="1457"/>
                  </a:lnTo>
                  <a:cubicBezTo>
                    <a:pt x="3994" y="903"/>
                    <a:pt x="3624" y="533"/>
                    <a:pt x="3365" y="311"/>
                  </a:cubicBezTo>
                  <a:cubicBezTo>
                    <a:pt x="3069" y="89"/>
                    <a:pt x="2848" y="15"/>
                    <a:pt x="2811" y="15"/>
                  </a:cubicBezTo>
                  <a:cubicBezTo>
                    <a:pt x="2781" y="5"/>
                    <a:pt x="2751" y="1"/>
                    <a:pt x="2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1"/>
            <p:cNvSpPr/>
            <p:nvPr/>
          </p:nvSpPr>
          <p:spPr>
            <a:xfrm>
              <a:off x="1840825" y="3478600"/>
              <a:ext cx="636850" cy="232925"/>
            </a:xfrm>
            <a:custGeom>
              <a:avLst/>
              <a:gdLst/>
              <a:ahLst/>
              <a:cxnLst/>
              <a:rect l="l" t="t" r="r" b="b"/>
              <a:pathLst>
                <a:path w="25474" h="9317" extrusionOk="0">
                  <a:moveTo>
                    <a:pt x="22590" y="0"/>
                  </a:moveTo>
                  <a:cubicBezTo>
                    <a:pt x="21628" y="0"/>
                    <a:pt x="20187" y="333"/>
                    <a:pt x="20187" y="333"/>
                  </a:cubicBezTo>
                  <a:lnTo>
                    <a:pt x="17414" y="1442"/>
                  </a:lnTo>
                  <a:lnTo>
                    <a:pt x="1" y="4252"/>
                  </a:lnTo>
                  <a:lnTo>
                    <a:pt x="407" y="9317"/>
                  </a:lnTo>
                  <a:lnTo>
                    <a:pt x="17931" y="3623"/>
                  </a:lnTo>
                  <a:lnTo>
                    <a:pt x="23107" y="2071"/>
                  </a:lnTo>
                  <a:cubicBezTo>
                    <a:pt x="23107" y="2071"/>
                    <a:pt x="24327" y="2921"/>
                    <a:pt x="24845" y="3217"/>
                  </a:cubicBezTo>
                  <a:cubicBezTo>
                    <a:pt x="24954" y="3279"/>
                    <a:pt x="25044" y="3305"/>
                    <a:pt x="25120" y="3305"/>
                  </a:cubicBezTo>
                  <a:cubicBezTo>
                    <a:pt x="25404" y="3305"/>
                    <a:pt x="25473" y="2933"/>
                    <a:pt x="25473" y="2699"/>
                  </a:cubicBezTo>
                  <a:cubicBezTo>
                    <a:pt x="25473" y="2403"/>
                    <a:pt x="23514" y="0"/>
                    <a:pt x="225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1"/>
            <p:cNvSpPr/>
            <p:nvPr/>
          </p:nvSpPr>
          <p:spPr>
            <a:xfrm>
              <a:off x="1832500" y="3471200"/>
              <a:ext cx="652575" cy="248325"/>
            </a:xfrm>
            <a:custGeom>
              <a:avLst/>
              <a:gdLst/>
              <a:ahLst/>
              <a:cxnLst/>
              <a:rect l="l" t="t" r="r" b="b"/>
              <a:pathLst>
                <a:path w="26103" h="9933" extrusionOk="0">
                  <a:moveTo>
                    <a:pt x="22923" y="592"/>
                  </a:moveTo>
                  <a:cubicBezTo>
                    <a:pt x="22997" y="592"/>
                    <a:pt x="23292" y="703"/>
                    <a:pt x="23588" y="925"/>
                  </a:cubicBezTo>
                  <a:cubicBezTo>
                    <a:pt x="24032" y="1258"/>
                    <a:pt x="24512" y="1738"/>
                    <a:pt x="24919" y="2219"/>
                  </a:cubicBezTo>
                  <a:cubicBezTo>
                    <a:pt x="25104" y="2441"/>
                    <a:pt x="25252" y="2625"/>
                    <a:pt x="25363" y="2810"/>
                  </a:cubicBezTo>
                  <a:cubicBezTo>
                    <a:pt x="25437" y="2884"/>
                    <a:pt x="25474" y="2958"/>
                    <a:pt x="25474" y="2995"/>
                  </a:cubicBezTo>
                  <a:lnTo>
                    <a:pt x="25509" y="3031"/>
                  </a:lnTo>
                  <a:lnTo>
                    <a:pt x="25509" y="3031"/>
                  </a:lnTo>
                  <a:cubicBezTo>
                    <a:pt x="25503" y="3130"/>
                    <a:pt x="25474" y="3225"/>
                    <a:pt x="25474" y="3291"/>
                  </a:cubicBezTo>
                  <a:cubicBezTo>
                    <a:pt x="25474" y="3291"/>
                    <a:pt x="25437" y="3291"/>
                    <a:pt x="25363" y="3254"/>
                  </a:cubicBezTo>
                  <a:cubicBezTo>
                    <a:pt x="25104" y="3106"/>
                    <a:pt x="24660" y="2810"/>
                    <a:pt x="24291" y="2552"/>
                  </a:cubicBezTo>
                  <a:cubicBezTo>
                    <a:pt x="23921" y="2330"/>
                    <a:pt x="23588" y="2108"/>
                    <a:pt x="23588" y="2108"/>
                  </a:cubicBezTo>
                  <a:cubicBezTo>
                    <a:pt x="23536" y="2082"/>
                    <a:pt x="23484" y="2056"/>
                    <a:pt x="23418" y="2056"/>
                  </a:cubicBezTo>
                  <a:cubicBezTo>
                    <a:pt x="23391" y="2056"/>
                    <a:pt x="23362" y="2060"/>
                    <a:pt x="23329" y="2071"/>
                  </a:cubicBezTo>
                  <a:lnTo>
                    <a:pt x="18153" y="3624"/>
                  </a:lnTo>
                  <a:lnTo>
                    <a:pt x="1036" y="9206"/>
                  </a:lnTo>
                  <a:lnTo>
                    <a:pt x="666" y="4807"/>
                  </a:lnTo>
                  <a:lnTo>
                    <a:pt x="17784" y="2071"/>
                  </a:lnTo>
                  <a:lnTo>
                    <a:pt x="17858" y="2034"/>
                  </a:lnTo>
                  <a:lnTo>
                    <a:pt x="20589" y="905"/>
                  </a:lnTo>
                  <a:lnTo>
                    <a:pt x="20589" y="905"/>
                  </a:lnTo>
                  <a:lnTo>
                    <a:pt x="20594" y="925"/>
                  </a:lnTo>
                  <a:cubicBezTo>
                    <a:pt x="20594" y="925"/>
                    <a:pt x="20667" y="888"/>
                    <a:pt x="20815" y="851"/>
                  </a:cubicBezTo>
                  <a:cubicBezTo>
                    <a:pt x="21259" y="777"/>
                    <a:pt x="22257" y="592"/>
                    <a:pt x="22923" y="592"/>
                  </a:cubicBezTo>
                  <a:close/>
                  <a:moveTo>
                    <a:pt x="22923" y="1"/>
                  </a:moveTo>
                  <a:cubicBezTo>
                    <a:pt x="21924" y="1"/>
                    <a:pt x="20483" y="296"/>
                    <a:pt x="20446" y="296"/>
                  </a:cubicBezTo>
                  <a:lnTo>
                    <a:pt x="20409" y="333"/>
                  </a:lnTo>
                  <a:lnTo>
                    <a:pt x="17674" y="1449"/>
                  </a:lnTo>
                  <a:lnTo>
                    <a:pt x="17674" y="1449"/>
                  </a:lnTo>
                  <a:lnTo>
                    <a:pt x="17673" y="1442"/>
                  </a:lnTo>
                  <a:lnTo>
                    <a:pt x="297" y="4252"/>
                  </a:lnTo>
                  <a:cubicBezTo>
                    <a:pt x="112" y="4252"/>
                    <a:pt x="1" y="4400"/>
                    <a:pt x="38" y="4585"/>
                  </a:cubicBezTo>
                  <a:lnTo>
                    <a:pt x="445" y="9650"/>
                  </a:lnTo>
                  <a:cubicBezTo>
                    <a:pt x="445" y="9724"/>
                    <a:pt x="482" y="9835"/>
                    <a:pt x="592" y="9872"/>
                  </a:cubicBezTo>
                  <a:cubicBezTo>
                    <a:pt x="636" y="9915"/>
                    <a:pt x="679" y="9933"/>
                    <a:pt x="730" y="9933"/>
                  </a:cubicBezTo>
                  <a:cubicBezTo>
                    <a:pt x="766" y="9933"/>
                    <a:pt x="805" y="9924"/>
                    <a:pt x="851" y="9909"/>
                  </a:cubicBezTo>
                  <a:lnTo>
                    <a:pt x="18338" y="4215"/>
                  </a:lnTo>
                  <a:lnTo>
                    <a:pt x="23376" y="2704"/>
                  </a:lnTo>
                  <a:lnTo>
                    <a:pt x="23376" y="2704"/>
                  </a:lnTo>
                  <a:cubicBezTo>
                    <a:pt x="23704" y="2916"/>
                    <a:pt x="24610" y="3502"/>
                    <a:pt x="25030" y="3772"/>
                  </a:cubicBezTo>
                  <a:cubicBezTo>
                    <a:pt x="25178" y="3846"/>
                    <a:pt x="25326" y="3919"/>
                    <a:pt x="25474" y="3919"/>
                  </a:cubicBezTo>
                  <a:cubicBezTo>
                    <a:pt x="25622" y="3919"/>
                    <a:pt x="25732" y="3846"/>
                    <a:pt x="25843" y="3772"/>
                  </a:cubicBezTo>
                  <a:cubicBezTo>
                    <a:pt x="25991" y="3661"/>
                    <a:pt x="26028" y="3513"/>
                    <a:pt x="26065" y="3365"/>
                  </a:cubicBezTo>
                  <a:cubicBezTo>
                    <a:pt x="26102" y="3217"/>
                    <a:pt x="26102" y="3106"/>
                    <a:pt x="26102" y="2995"/>
                  </a:cubicBezTo>
                  <a:cubicBezTo>
                    <a:pt x="26102" y="2884"/>
                    <a:pt x="26102" y="2847"/>
                    <a:pt x="26065" y="2773"/>
                  </a:cubicBezTo>
                  <a:cubicBezTo>
                    <a:pt x="25991" y="2589"/>
                    <a:pt x="25843" y="2367"/>
                    <a:pt x="25622" y="2108"/>
                  </a:cubicBezTo>
                  <a:cubicBezTo>
                    <a:pt x="25289" y="1664"/>
                    <a:pt x="24808" y="1184"/>
                    <a:pt x="24365" y="777"/>
                  </a:cubicBezTo>
                  <a:cubicBezTo>
                    <a:pt x="24106" y="555"/>
                    <a:pt x="23884" y="370"/>
                    <a:pt x="23625" y="222"/>
                  </a:cubicBezTo>
                  <a:cubicBezTo>
                    <a:pt x="23403" y="111"/>
                    <a:pt x="23181" y="1"/>
                    <a:pt x="22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1"/>
            <p:cNvSpPr/>
            <p:nvPr/>
          </p:nvSpPr>
          <p:spPr>
            <a:xfrm>
              <a:off x="2303875" y="3514650"/>
              <a:ext cx="171025" cy="49925"/>
            </a:xfrm>
            <a:custGeom>
              <a:avLst/>
              <a:gdLst/>
              <a:ahLst/>
              <a:cxnLst/>
              <a:rect l="l" t="t" r="r" b="b"/>
              <a:pathLst>
                <a:path w="6841" h="1997" extrusionOk="0">
                  <a:moveTo>
                    <a:pt x="1665" y="0"/>
                  </a:moveTo>
                  <a:lnTo>
                    <a:pt x="1" y="1997"/>
                  </a:lnTo>
                  <a:cubicBezTo>
                    <a:pt x="1" y="1997"/>
                    <a:pt x="334" y="1997"/>
                    <a:pt x="1665" y="1886"/>
                  </a:cubicBezTo>
                  <a:cubicBezTo>
                    <a:pt x="3033" y="1775"/>
                    <a:pt x="3735" y="1146"/>
                    <a:pt x="3735" y="1146"/>
                  </a:cubicBezTo>
                  <a:cubicBezTo>
                    <a:pt x="3735" y="1146"/>
                    <a:pt x="4992" y="1257"/>
                    <a:pt x="5916" y="1257"/>
                  </a:cubicBezTo>
                  <a:cubicBezTo>
                    <a:pt x="6840" y="1257"/>
                    <a:pt x="6545" y="444"/>
                    <a:pt x="5805" y="333"/>
                  </a:cubicBezTo>
                  <a:cubicBezTo>
                    <a:pt x="5103" y="222"/>
                    <a:pt x="1665" y="0"/>
                    <a:pt x="1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1"/>
            <p:cNvSpPr/>
            <p:nvPr/>
          </p:nvSpPr>
          <p:spPr>
            <a:xfrm>
              <a:off x="2296500" y="35072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1997" y="0"/>
                  </a:moveTo>
                  <a:cubicBezTo>
                    <a:pt x="1812" y="0"/>
                    <a:pt x="1664" y="111"/>
                    <a:pt x="1664" y="296"/>
                  </a:cubicBezTo>
                  <a:cubicBezTo>
                    <a:pt x="1664" y="444"/>
                    <a:pt x="1775" y="592"/>
                    <a:pt x="1960" y="629"/>
                  </a:cubicBezTo>
                  <a:cubicBezTo>
                    <a:pt x="1960" y="629"/>
                    <a:pt x="2810" y="666"/>
                    <a:pt x="3734" y="740"/>
                  </a:cubicBezTo>
                  <a:cubicBezTo>
                    <a:pt x="4695" y="814"/>
                    <a:pt x="5731" y="888"/>
                    <a:pt x="6063" y="925"/>
                  </a:cubicBezTo>
                  <a:cubicBezTo>
                    <a:pt x="6211" y="962"/>
                    <a:pt x="6322" y="999"/>
                    <a:pt x="6396" y="1073"/>
                  </a:cubicBezTo>
                  <a:lnTo>
                    <a:pt x="6470" y="1147"/>
                  </a:lnTo>
                  <a:lnTo>
                    <a:pt x="6470" y="1183"/>
                  </a:lnTo>
                  <a:cubicBezTo>
                    <a:pt x="6470" y="1220"/>
                    <a:pt x="6359" y="1257"/>
                    <a:pt x="6211" y="1257"/>
                  </a:cubicBezTo>
                  <a:cubicBezTo>
                    <a:pt x="5768" y="1257"/>
                    <a:pt x="5213" y="1220"/>
                    <a:pt x="4806" y="1183"/>
                  </a:cubicBezTo>
                  <a:cubicBezTo>
                    <a:pt x="4363" y="1183"/>
                    <a:pt x="4067" y="1147"/>
                    <a:pt x="4067" y="1147"/>
                  </a:cubicBezTo>
                  <a:cubicBezTo>
                    <a:pt x="3993" y="1147"/>
                    <a:pt x="3882" y="1147"/>
                    <a:pt x="3845" y="1220"/>
                  </a:cubicBezTo>
                  <a:cubicBezTo>
                    <a:pt x="3808" y="1220"/>
                    <a:pt x="3180" y="1775"/>
                    <a:pt x="1960" y="1849"/>
                  </a:cubicBezTo>
                  <a:cubicBezTo>
                    <a:pt x="1257" y="1923"/>
                    <a:pt x="850" y="1960"/>
                    <a:pt x="629" y="1960"/>
                  </a:cubicBezTo>
                  <a:lnTo>
                    <a:pt x="296" y="1960"/>
                  </a:lnTo>
                  <a:cubicBezTo>
                    <a:pt x="148" y="1960"/>
                    <a:pt x="0" y="2108"/>
                    <a:pt x="0" y="2293"/>
                  </a:cubicBezTo>
                  <a:cubicBezTo>
                    <a:pt x="0" y="2440"/>
                    <a:pt x="148" y="2588"/>
                    <a:pt x="296" y="2588"/>
                  </a:cubicBezTo>
                  <a:cubicBezTo>
                    <a:pt x="333" y="2588"/>
                    <a:pt x="629" y="2588"/>
                    <a:pt x="1997" y="2477"/>
                  </a:cubicBezTo>
                  <a:cubicBezTo>
                    <a:pt x="3158" y="2388"/>
                    <a:pt x="3888" y="1939"/>
                    <a:pt x="4147" y="1748"/>
                  </a:cubicBezTo>
                  <a:lnTo>
                    <a:pt x="4147" y="1748"/>
                  </a:lnTo>
                  <a:cubicBezTo>
                    <a:pt x="4475" y="1775"/>
                    <a:pt x="5429" y="1849"/>
                    <a:pt x="6211" y="1849"/>
                  </a:cubicBezTo>
                  <a:cubicBezTo>
                    <a:pt x="6470" y="1849"/>
                    <a:pt x="6655" y="1812"/>
                    <a:pt x="6840" y="1701"/>
                  </a:cubicBezTo>
                  <a:cubicBezTo>
                    <a:pt x="6988" y="1590"/>
                    <a:pt x="7099" y="1405"/>
                    <a:pt x="7099" y="1220"/>
                  </a:cubicBezTo>
                  <a:cubicBezTo>
                    <a:pt x="7099" y="962"/>
                    <a:pt x="6988" y="777"/>
                    <a:pt x="6803" y="629"/>
                  </a:cubicBezTo>
                  <a:cubicBezTo>
                    <a:pt x="6655" y="481"/>
                    <a:pt x="6433" y="370"/>
                    <a:pt x="6137" y="296"/>
                  </a:cubicBezTo>
                  <a:cubicBezTo>
                    <a:pt x="5768" y="259"/>
                    <a:pt x="4732" y="185"/>
                    <a:pt x="3771" y="111"/>
                  </a:cubicBezTo>
                  <a:cubicBezTo>
                    <a:pt x="2847" y="37"/>
                    <a:pt x="1997" y="0"/>
                    <a:pt x="1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1"/>
            <p:cNvSpPr/>
            <p:nvPr/>
          </p:nvSpPr>
          <p:spPr>
            <a:xfrm>
              <a:off x="1536750" y="3107250"/>
              <a:ext cx="905800" cy="1073350"/>
            </a:xfrm>
            <a:custGeom>
              <a:avLst/>
              <a:gdLst/>
              <a:ahLst/>
              <a:cxnLst/>
              <a:rect l="l" t="t" r="r" b="b"/>
              <a:pathLst>
                <a:path w="36232" h="42934" extrusionOk="0">
                  <a:moveTo>
                    <a:pt x="12856" y="1"/>
                  </a:moveTo>
                  <a:cubicBezTo>
                    <a:pt x="7710" y="1"/>
                    <a:pt x="4615" y="2378"/>
                    <a:pt x="4215" y="7090"/>
                  </a:cubicBezTo>
                  <a:cubicBezTo>
                    <a:pt x="3734" y="12784"/>
                    <a:pt x="2921" y="20881"/>
                    <a:pt x="2440" y="25095"/>
                  </a:cubicBezTo>
                  <a:cubicBezTo>
                    <a:pt x="1923" y="29310"/>
                    <a:pt x="0" y="30419"/>
                    <a:pt x="333" y="34819"/>
                  </a:cubicBezTo>
                  <a:cubicBezTo>
                    <a:pt x="629" y="39181"/>
                    <a:pt x="3069" y="42434"/>
                    <a:pt x="7284" y="42730"/>
                  </a:cubicBezTo>
                  <a:cubicBezTo>
                    <a:pt x="9090" y="42873"/>
                    <a:pt x="10563" y="42934"/>
                    <a:pt x="12094" y="42934"/>
                  </a:cubicBezTo>
                  <a:cubicBezTo>
                    <a:pt x="14135" y="42934"/>
                    <a:pt x="16278" y="42825"/>
                    <a:pt x="19447" y="42656"/>
                  </a:cubicBezTo>
                  <a:cubicBezTo>
                    <a:pt x="24105" y="42398"/>
                    <a:pt x="33754" y="41362"/>
                    <a:pt x="33754" y="41362"/>
                  </a:cubicBezTo>
                  <a:cubicBezTo>
                    <a:pt x="33754" y="41362"/>
                    <a:pt x="35455" y="37591"/>
                    <a:pt x="35603" y="35817"/>
                  </a:cubicBezTo>
                  <a:cubicBezTo>
                    <a:pt x="35751" y="34042"/>
                    <a:pt x="36232" y="28681"/>
                    <a:pt x="35270" y="28681"/>
                  </a:cubicBezTo>
                  <a:cubicBezTo>
                    <a:pt x="34309" y="28681"/>
                    <a:pt x="15713" y="29606"/>
                    <a:pt x="15713" y="29606"/>
                  </a:cubicBezTo>
                  <a:lnTo>
                    <a:pt x="16859" y="22507"/>
                  </a:lnTo>
                  <a:cubicBezTo>
                    <a:pt x="16859" y="22507"/>
                    <a:pt x="20741" y="19882"/>
                    <a:pt x="21074" y="18293"/>
                  </a:cubicBezTo>
                  <a:cubicBezTo>
                    <a:pt x="21369" y="16666"/>
                    <a:pt x="21221" y="9678"/>
                    <a:pt x="20408" y="5944"/>
                  </a:cubicBezTo>
                  <a:cubicBezTo>
                    <a:pt x="19595" y="2247"/>
                    <a:pt x="16193" y="288"/>
                    <a:pt x="16193" y="288"/>
                  </a:cubicBezTo>
                  <a:cubicBezTo>
                    <a:pt x="15002" y="97"/>
                    <a:pt x="13888" y="1"/>
                    <a:pt x="12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1"/>
            <p:cNvSpPr/>
            <p:nvPr/>
          </p:nvSpPr>
          <p:spPr>
            <a:xfrm>
              <a:off x="1535825" y="3099650"/>
              <a:ext cx="904875" cy="1088800"/>
            </a:xfrm>
            <a:custGeom>
              <a:avLst/>
              <a:gdLst/>
              <a:ahLst/>
              <a:cxnLst/>
              <a:rect l="l" t="t" r="r" b="b"/>
              <a:pathLst>
                <a:path w="36195" h="43552" extrusionOk="0">
                  <a:moveTo>
                    <a:pt x="12940" y="629"/>
                  </a:moveTo>
                  <a:cubicBezTo>
                    <a:pt x="13914" y="629"/>
                    <a:pt x="14958" y="699"/>
                    <a:pt x="16106" y="874"/>
                  </a:cubicBezTo>
                  <a:lnTo>
                    <a:pt x="16106" y="874"/>
                  </a:lnTo>
                  <a:lnTo>
                    <a:pt x="16120" y="888"/>
                  </a:lnTo>
                  <a:cubicBezTo>
                    <a:pt x="16267" y="999"/>
                    <a:pt x="17118" y="1516"/>
                    <a:pt x="18005" y="2440"/>
                  </a:cubicBezTo>
                  <a:cubicBezTo>
                    <a:pt x="18855" y="3365"/>
                    <a:pt x="19780" y="4659"/>
                    <a:pt x="20149" y="6322"/>
                  </a:cubicBezTo>
                  <a:cubicBezTo>
                    <a:pt x="20704" y="8836"/>
                    <a:pt x="20926" y="12903"/>
                    <a:pt x="20926" y="15713"/>
                  </a:cubicBezTo>
                  <a:cubicBezTo>
                    <a:pt x="20926" y="17007"/>
                    <a:pt x="20889" y="18042"/>
                    <a:pt x="20778" y="18523"/>
                  </a:cubicBezTo>
                  <a:cubicBezTo>
                    <a:pt x="20741" y="18818"/>
                    <a:pt x="20445" y="19262"/>
                    <a:pt x="20075" y="19706"/>
                  </a:cubicBezTo>
                  <a:cubicBezTo>
                    <a:pt x="19484" y="20408"/>
                    <a:pt x="18634" y="21111"/>
                    <a:pt x="17931" y="21628"/>
                  </a:cubicBezTo>
                  <a:cubicBezTo>
                    <a:pt x="17598" y="21924"/>
                    <a:pt x="17303" y="22146"/>
                    <a:pt x="17081" y="22294"/>
                  </a:cubicBezTo>
                  <a:cubicBezTo>
                    <a:pt x="16859" y="22442"/>
                    <a:pt x="16711" y="22552"/>
                    <a:pt x="16711" y="22552"/>
                  </a:cubicBezTo>
                  <a:cubicBezTo>
                    <a:pt x="16637" y="22589"/>
                    <a:pt x="16600" y="22663"/>
                    <a:pt x="16563" y="22737"/>
                  </a:cubicBezTo>
                  <a:lnTo>
                    <a:pt x="15454" y="29873"/>
                  </a:lnTo>
                  <a:cubicBezTo>
                    <a:pt x="15417" y="29984"/>
                    <a:pt x="15454" y="30058"/>
                    <a:pt x="15528" y="30131"/>
                  </a:cubicBezTo>
                  <a:cubicBezTo>
                    <a:pt x="15565" y="30205"/>
                    <a:pt x="15676" y="30242"/>
                    <a:pt x="15750" y="30242"/>
                  </a:cubicBezTo>
                  <a:cubicBezTo>
                    <a:pt x="15750" y="30242"/>
                    <a:pt x="16933" y="30168"/>
                    <a:pt x="18671" y="30094"/>
                  </a:cubicBezTo>
                  <a:cubicBezTo>
                    <a:pt x="21332" y="29947"/>
                    <a:pt x="25288" y="29762"/>
                    <a:pt x="28727" y="29614"/>
                  </a:cubicBezTo>
                  <a:cubicBezTo>
                    <a:pt x="30427" y="29503"/>
                    <a:pt x="31980" y="29429"/>
                    <a:pt x="33163" y="29392"/>
                  </a:cubicBezTo>
                  <a:cubicBezTo>
                    <a:pt x="34280" y="29357"/>
                    <a:pt x="35068" y="29322"/>
                    <a:pt x="35276" y="29318"/>
                  </a:cubicBezTo>
                  <a:lnTo>
                    <a:pt x="35276" y="29318"/>
                  </a:lnTo>
                  <a:cubicBezTo>
                    <a:pt x="35311" y="29322"/>
                    <a:pt x="35346" y="29361"/>
                    <a:pt x="35381" y="29466"/>
                  </a:cubicBezTo>
                  <a:cubicBezTo>
                    <a:pt x="35455" y="29651"/>
                    <a:pt x="35529" y="29984"/>
                    <a:pt x="35529" y="30316"/>
                  </a:cubicBezTo>
                  <a:cubicBezTo>
                    <a:pt x="35566" y="30686"/>
                    <a:pt x="35603" y="31130"/>
                    <a:pt x="35603" y="31573"/>
                  </a:cubicBezTo>
                  <a:cubicBezTo>
                    <a:pt x="35603" y="33200"/>
                    <a:pt x="35418" y="35159"/>
                    <a:pt x="35344" y="36121"/>
                  </a:cubicBezTo>
                  <a:cubicBezTo>
                    <a:pt x="35270" y="36934"/>
                    <a:pt x="34790" y="38302"/>
                    <a:pt x="34383" y="39448"/>
                  </a:cubicBezTo>
                  <a:cubicBezTo>
                    <a:pt x="34161" y="40040"/>
                    <a:pt x="33939" y="40557"/>
                    <a:pt x="33755" y="40927"/>
                  </a:cubicBezTo>
                  <a:cubicBezTo>
                    <a:pt x="33681" y="41129"/>
                    <a:pt x="33617" y="41286"/>
                    <a:pt x="33570" y="41392"/>
                  </a:cubicBezTo>
                  <a:lnTo>
                    <a:pt x="33570" y="41392"/>
                  </a:lnTo>
                  <a:cubicBezTo>
                    <a:pt x="33323" y="41419"/>
                    <a:pt x="32836" y="41469"/>
                    <a:pt x="32165" y="41518"/>
                  </a:cubicBezTo>
                  <a:cubicBezTo>
                    <a:pt x="29244" y="41851"/>
                    <a:pt x="22959" y="42443"/>
                    <a:pt x="19484" y="42628"/>
                  </a:cubicBezTo>
                  <a:cubicBezTo>
                    <a:pt x="16230" y="42812"/>
                    <a:pt x="14049" y="42923"/>
                    <a:pt x="11979" y="42923"/>
                  </a:cubicBezTo>
                  <a:cubicBezTo>
                    <a:pt x="10500" y="42923"/>
                    <a:pt x="9095" y="42886"/>
                    <a:pt x="7358" y="42738"/>
                  </a:cubicBezTo>
                  <a:cubicBezTo>
                    <a:pt x="5324" y="42591"/>
                    <a:pt x="3734" y="41740"/>
                    <a:pt x="2625" y="40409"/>
                  </a:cubicBezTo>
                  <a:cubicBezTo>
                    <a:pt x="1479" y="39078"/>
                    <a:pt x="814" y="37230"/>
                    <a:pt x="666" y="35086"/>
                  </a:cubicBezTo>
                  <a:cubicBezTo>
                    <a:pt x="629" y="34753"/>
                    <a:pt x="629" y="34457"/>
                    <a:pt x="629" y="34161"/>
                  </a:cubicBezTo>
                  <a:cubicBezTo>
                    <a:pt x="629" y="32387"/>
                    <a:pt x="1036" y="31241"/>
                    <a:pt x="1516" y="29984"/>
                  </a:cubicBezTo>
                  <a:cubicBezTo>
                    <a:pt x="1997" y="28727"/>
                    <a:pt x="2551" y="27396"/>
                    <a:pt x="2773" y="25436"/>
                  </a:cubicBezTo>
                  <a:cubicBezTo>
                    <a:pt x="3254" y="21222"/>
                    <a:pt x="4067" y="13088"/>
                    <a:pt x="4548" y="7431"/>
                  </a:cubicBezTo>
                  <a:cubicBezTo>
                    <a:pt x="4733" y="5102"/>
                    <a:pt x="5583" y="3439"/>
                    <a:pt x="6988" y="2329"/>
                  </a:cubicBezTo>
                  <a:cubicBezTo>
                    <a:pt x="8393" y="1183"/>
                    <a:pt x="10389" y="629"/>
                    <a:pt x="12940" y="629"/>
                  </a:cubicBezTo>
                  <a:close/>
                  <a:moveTo>
                    <a:pt x="12940" y="0"/>
                  </a:moveTo>
                  <a:cubicBezTo>
                    <a:pt x="10315" y="0"/>
                    <a:pt x="8171" y="592"/>
                    <a:pt x="6618" y="1849"/>
                  </a:cubicBezTo>
                  <a:cubicBezTo>
                    <a:pt x="5065" y="3069"/>
                    <a:pt x="4141" y="4954"/>
                    <a:pt x="3919" y="7358"/>
                  </a:cubicBezTo>
                  <a:cubicBezTo>
                    <a:pt x="3439" y="13051"/>
                    <a:pt x="2625" y="21148"/>
                    <a:pt x="2145" y="25362"/>
                  </a:cubicBezTo>
                  <a:cubicBezTo>
                    <a:pt x="1923" y="27248"/>
                    <a:pt x="1405" y="28505"/>
                    <a:pt x="925" y="29762"/>
                  </a:cubicBezTo>
                  <a:cubicBezTo>
                    <a:pt x="444" y="31019"/>
                    <a:pt x="0" y="32313"/>
                    <a:pt x="0" y="34161"/>
                  </a:cubicBezTo>
                  <a:cubicBezTo>
                    <a:pt x="0" y="34457"/>
                    <a:pt x="37" y="34790"/>
                    <a:pt x="37" y="35123"/>
                  </a:cubicBezTo>
                  <a:cubicBezTo>
                    <a:pt x="222" y="37378"/>
                    <a:pt x="925" y="39337"/>
                    <a:pt x="2145" y="40779"/>
                  </a:cubicBezTo>
                  <a:cubicBezTo>
                    <a:pt x="3365" y="42258"/>
                    <a:pt x="5102" y="43182"/>
                    <a:pt x="7284" y="43367"/>
                  </a:cubicBezTo>
                  <a:cubicBezTo>
                    <a:pt x="9058" y="43478"/>
                    <a:pt x="10500" y="43552"/>
                    <a:pt x="11979" y="43552"/>
                  </a:cubicBezTo>
                  <a:cubicBezTo>
                    <a:pt x="14086" y="43552"/>
                    <a:pt x="16267" y="43441"/>
                    <a:pt x="19521" y="43256"/>
                  </a:cubicBezTo>
                  <a:cubicBezTo>
                    <a:pt x="24179" y="42997"/>
                    <a:pt x="33828" y="41999"/>
                    <a:pt x="33828" y="41999"/>
                  </a:cubicBezTo>
                  <a:cubicBezTo>
                    <a:pt x="33939" y="41962"/>
                    <a:pt x="34013" y="41888"/>
                    <a:pt x="34087" y="41814"/>
                  </a:cubicBezTo>
                  <a:cubicBezTo>
                    <a:pt x="34087" y="41814"/>
                    <a:pt x="34494" y="40853"/>
                    <a:pt x="34938" y="39670"/>
                  </a:cubicBezTo>
                  <a:cubicBezTo>
                    <a:pt x="35381" y="38487"/>
                    <a:pt x="35862" y="37119"/>
                    <a:pt x="35936" y="36158"/>
                  </a:cubicBezTo>
                  <a:cubicBezTo>
                    <a:pt x="36047" y="35196"/>
                    <a:pt x="36195" y="33237"/>
                    <a:pt x="36195" y="31573"/>
                  </a:cubicBezTo>
                  <a:cubicBezTo>
                    <a:pt x="36195" y="30871"/>
                    <a:pt x="36195" y="30205"/>
                    <a:pt x="36084" y="29688"/>
                  </a:cubicBezTo>
                  <a:cubicBezTo>
                    <a:pt x="36047" y="29466"/>
                    <a:pt x="35973" y="29244"/>
                    <a:pt x="35862" y="29059"/>
                  </a:cubicBezTo>
                  <a:cubicBezTo>
                    <a:pt x="35825" y="28948"/>
                    <a:pt x="35751" y="28874"/>
                    <a:pt x="35640" y="28801"/>
                  </a:cubicBezTo>
                  <a:cubicBezTo>
                    <a:pt x="35566" y="28727"/>
                    <a:pt x="35455" y="28690"/>
                    <a:pt x="35307" y="28690"/>
                  </a:cubicBezTo>
                  <a:cubicBezTo>
                    <a:pt x="35048" y="28690"/>
                    <a:pt x="33718" y="28764"/>
                    <a:pt x="31832" y="28837"/>
                  </a:cubicBezTo>
                  <a:cubicBezTo>
                    <a:pt x="26798" y="29068"/>
                    <a:pt x="17985" y="29503"/>
                    <a:pt x="16108" y="29596"/>
                  </a:cubicBezTo>
                  <a:lnTo>
                    <a:pt x="16108" y="29596"/>
                  </a:lnTo>
                  <a:lnTo>
                    <a:pt x="17176" y="22948"/>
                  </a:lnTo>
                  <a:lnTo>
                    <a:pt x="17176" y="22948"/>
                  </a:lnTo>
                  <a:cubicBezTo>
                    <a:pt x="17480" y="22747"/>
                    <a:pt x="18267" y="22211"/>
                    <a:pt x="19077" y="21517"/>
                  </a:cubicBezTo>
                  <a:cubicBezTo>
                    <a:pt x="19595" y="21111"/>
                    <a:pt x="20112" y="20630"/>
                    <a:pt x="20519" y="20112"/>
                  </a:cubicBezTo>
                  <a:cubicBezTo>
                    <a:pt x="20963" y="19632"/>
                    <a:pt x="21295" y="19151"/>
                    <a:pt x="21406" y="18634"/>
                  </a:cubicBezTo>
                  <a:cubicBezTo>
                    <a:pt x="21517" y="18079"/>
                    <a:pt x="21554" y="17044"/>
                    <a:pt x="21554" y="15713"/>
                  </a:cubicBezTo>
                  <a:cubicBezTo>
                    <a:pt x="21554" y="12866"/>
                    <a:pt x="21295" y="8799"/>
                    <a:pt x="20741" y="6211"/>
                  </a:cubicBezTo>
                  <a:cubicBezTo>
                    <a:pt x="20334" y="4252"/>
                    <a:pt x="19225" y="2810"/>
                    <a:pt x="18264" y="1812"/>
                  </a:cubicBezTo>
                  <a:cubicBezTo>
                    <a:pt x="17266" y="851"/>
                    <a:pt x="16415" y="333"/>
                    <a:pt x="16378" y="333"/>
                  </a:cubicBezTo>
                  <a:lnTo>
                    <a:pt x="16267" y="296"/>
                  </a:lnTo>
                  <a:cubicBezTo>
                    <a:pt x="15084" y="111"/>
                    <a:pt x="13975" y="0"/>
                    <a:pt x="1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51"/>
            <p:cNvSpPr/>
            <p:nvPr/>
          </p:nvSpPr>
          <p:spPr>
            <a:xfrm>
              <a:off x="2022900" y="2863875"/>
              <a:ext cx="279150" cy="311575"/>
            </a:xfrm>
            <a:custGeom>
              <a:avLst/>
              <a:gdLst/>
              <a:ahLst/>
              <a:cxnLst/>
              <a:rect l="l" t="t" r="r" b="b"/>
              <a:pathLst>
                <a:path w="11166" h="12463" extrusionOk="0">
                  <a:moveTo>
                    <a:pt x="8878" y="1"/>
                  </a:moveTo>
                  <a:cubicBezTo>
                    <a:pt x="8592" y="1"/>
                    <a:pt x="8271" y="46"/>
                    <a:pt x="7913" y="152"/>
                  </a:cubicBezTo>
                  <a:cubicBezTo>
                    <a:pt x="5177" y="965"/>
                    <a:pt x="1" y="8396"/>
                    <a:pt x="1" y="8396"/>
                  </a:cubicBezTo>
                  <a:cubicBezTo>
                    <a:pt x="1" y="8396"/>
                    <a:pt x="1775" y="12463"/>
                    <a:pt x="2737" y="12463"/>
                  </a:cubicBezTo>
                  <a:cubicBezTo>
                    <a:pt x="3735" y="12463"/>
                    <a:pt x="7765" y="10836"/>
                    <a:pt x="9244" y="8248"/>
                  </a:cubicBezTo>
                  <a:cubicBezTo>
                    <a:pt x="10685" y="5660"/>
                    <a:pt x="11166" y="2074"/>
                    <a:pt x="11166" y="2074"/>
                  </a:cubicBezTo>
                  <a:cubicBezTo>
                    <a:pt x="11166" y="2074"/>
                    <a:pt x="10802" y="1"/>
                    <a:pt x="88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51"/>
            <p:cNvSpPr/>
            <p:nvPr/>
          </p:nvSpPr>
          <p:spPr>
            <a:xfrm>
              <a:off x="2014600" y="2855650"/>
              <a:ext cx="294850" cy="327200"/>
            </a:xfrm>
            <a:custGeom>
              <a:avLst/>
              <a:gdLst/>
              <a:ahLst/>
              <a:cxnLst/>
              <a:rect l="l" t="t" r="r" b="b"/>
              <a:pathLst>
                <a:path w="11794" h="13088" extrusionOk="0">
                  <a:moveTo>
                    <a:pt x="9206" y="629"/>
                  </a:moveTo>
                  <a:cubicBezTo>
                    <a:pt x="9649" y="629"/>
                    <a:pt x="9945" y="739"/>
                    <a:pt x="10204" y="924"/>
                  </a:cubicBezTo>
                  <a:cubicBezTo>
                    <a:pt x="10611" y="1146"/>
                    <a:pt x="10869" y="1553"/>
                    <a:pt x="11017" y="1886"/>
                  </a:cubicBezTo>
                  <a:cubicBezTo>
                    <a:pt x="11091" y="2033"/>
                    <a:pt x="11128" y="2181"/>
                    <a:pt x="11165" y="2292"/>
                  </a:cubicBezTo>
                  <a:lnTo>
                    <a:pt x="11197" y="2418"/>
                  </a:lnTo>
                  <a:lnTo>
                    <a:pt x="11197" y="2418"/>
                  </a:lnTo>
                  <a:cubicBezTo>
                    <a:pt x="11192" y="2445"/>
                    <a:pt x="11183" y="2479"/>
                    <a:pt x="11165" y="2514"/>
                  </a:cubicBezTo>
                  <a:cubicBezTo>
                    <a:pt x="11054" y="3217"/>
                    <a:pt x="10537" y="6211"/>
                    <a:pt x="9280" y="8429"/>
                  </a:cubicBezTo>
                  <a:cubicBezTo>
                    <a:pt x="8614" y="9649"/>
                    <a:pt x="7283" y="10685"/>
                    <a:pt x="5989" y="11387"/>
                  </a:cubicBezTo>
                  <a:cubicBezTo>
                    <a:pt x="5361" y="11757"/>
                    <a:pt x="4695" y="12016"/>
                    <a:pt x="4178" y="12200"/>
                  </a:cubicBezTo>
                  <a:cubicBezTo>
                    <a:pt x="3660" y="12385"/>
                    <a:pt x="3254" y="12496"/>
                    <a:pt x="3069" y="12496"/>
                  </a:cubicBezTo>
                  <a:cubicBezTo>
                    <a:pt x="3069" y="12496"/>
                    <a:pt x="2995" y="12459"/>
                    <a:pt x="2884" y="12385"/>
                  </a:cubicBezTo>
                  <a:cubicBezTo>
                    <a:pt x="2662" y="12200"/>
                    <a:pt x="2403" y="11905"/>
                    <a:pt x="2144" y="11498"/>
                  </a:cubicBezTo>
                  <a:cubicBezTo>
                    <a:pt x="1775" y="10943"/>
                    <a:pt x="1368" y="10204"/>
                    <a:pt x="1072" y="9612"/>
                  </a:cubicBezTo>
                  <a:cubicBezTo>
                    <a:pt x="924" y="9317"/>
                    <a:pt x="813" y="9095"/>
                    <a:pt x="740" y="8910"/>
                  </a:cubicBezTo>
                  <a:cubicBezTo>
                    <a:pt x="719" y="8860"/>
                    <a:pt x="699" y="8815"/>
                    <a:pt x="681" y="8776"/>
                  </a:cubicBezTo>
                  <a:lnTo>
                    <a:pt x="681" y="8776"/>
                  </a:lnTo>
                  <a:cubicBezTo>
                    <a:pt x="715" y="8725"/>
                    <a:pt x="759" y="8659"/>
                    <a:pt x="813" y="8577"/>
                  </a:cubicBezTo>
                  <a:cubicBezTo>
                    <a:pt x="1294" y="7875"/>
                    <a:pt x="2625" y="6063"/>
                    <a:pt x="4104" y="4363"/>
                  </a:cubicBezTo>
                  <a:cubicBezTo>
                    <a:pt x="4880" y="3512"/>
                    <a:pt x="5657" y="2699"/>
                    <a:pt x="6396" y="2033"/>
                  </a:cubicBezTo>
                  <a:cubicBezTo>
                    <a:pt x="7135" y="1405"/>
                    <a:pt x="7838" y="924"/>
                    <a:pt x="8355" y="776"/>
                  </a:cubicBezTo>
                  <a:cubicBezTo>
                    <a:pt x="8688" y="666"/>
                    <a:pt x="8947" y="629"/>
                    <a:pt x="9206" y="629"/>
                  </a:cubicBezTo>
                  <a:close/>
                  <a:moveTo>
                    <a:pt x="9206" y="0"/>
                  </a:moveTo>
                  <a:cubicBezTo>
                    <a:pt x="8910" y="0"/>
                    <a:pt x="8540" y="74"/>
                    <a:pt x="8171" y="185"/>
                  </a:cubicBezTo>
                  <a:cubicBezTo>
                    <a:pt x="7394" y="407"/>
                    <a:pt x="6544" y="1072"/>
                    <a:pt x="5657" y="1886"/>
                  </a:cubicBezTo>
                  <a:cubicBezTo>
                    <a:pt x="2995" y="4363"/>
                    <a:pt x="74" y="8540"/>
                    <a:pt x="74" y="8577"/>
                  </a:cubicBezTo>
                  <a:cubicBezTo>
                    <a:pt x="0" y="8651"/>
                    <a:pt x="0" y="8762"/>
                    <a:pt x="37" y="8873"/>
                  </a:cubicBezTo>
                  <a:cubicBezTo>
                    <a:pt x="37" y="8873"/>
                    <a:pt x="481" y="9871"/>
                    <a:pt x="1072" y="10906"/>
                  </a:cubicBezTo>
                  <a:cubicBezTo>
                    <a:pt x="1368" y="11424"/>
                    <a:pt x="1664" y="11942"/>
                    <a:pt x="1997" y="12348"/>
                  </a:cubicBezTo>
                  <a:cubicBezTo>
                    <a:pt x="2144" y="12533"/>
                    <a:pt x="2329" y="12718"/>
                    <a:pt x="2477" y="12866"/>
                  </a:cubicBezTo>
                  <a:cubicBezTo>
                    <a:pt x="2662" y="12977"/>
                    <a:pt x="2847" y="13088"/>
                    <a:pt x="3069" y="13088"/>
                  </a:cubicBezTo>
                  <a:cubicBezTo>
                    <a:pt x="3401" y="13088"/>
                    <a:pt x="3845" y="12977"/>
                    <a:pt x="4400" y="12792"/>
                  </a:cubicBezTo>
                  <a:cubicBezTo>
                    <a:pt x="5250" y="12496"/>
                    <a:pt x="6285" y="11979"/>
                    <a:pt x="7283" y="11313"/>
                  </a:cubicBezTo>
                  <a:cubicBezTo>
                    <a:pt x="8282" y="10611"/>
                    <a:pt x="9243" y="9760"/>
                    <a:pt x="9834" y="8725"/>
                  </a:cubicBezTo>
                  <a:cubicBezTo>
                    <a:pt x="11313" y="6063"/>
                    <a:pt x="11794" y="2477"/>
                    <a:pt x="11794" y="2440"/>
                  </a:cubicBezTo>
                  <a:lnTo>
                    <a:pt x="11794" y="2366"/>
                  </a:lnTo>
                  <a:cubicBezTo>
                    <a:pt x="11794" y="2329"/>
                    <a:pt x="11720" y="1775"/>
                    <a:pt x="11350" y="1220"/>
                  </a:cubicBezTo>
                  <a:cubicBezTo>
                    <a:pt x="11165" y="924"/>
                    <a:pt x="10906" y="629"/>
                    <a:pt x="10537" y="407"/>
                  </a:cubicBezTo>
                  <a:cubicBezTo>
                    <a:pt x="10204" y="148"/>
                    <a:pt x="9760" y="0"/>
                    <a:pt x="9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51"/>
            <p:cNvSpPr/>
            <p:nvPr/>
          </p:nvSpPr>
          <p:spPr>
            <a:xfrm>
              <a:off x="1440650" y="2636575"/>
              <a:ext cx="1007450" cy="899975"/>
            </a:xfrm>
            <a:custGeom>
              <a:avLst/>
              <a:gdLst/>
              <a:ahLst/>
              <a:cxnLst/>
              <a:rect l="l" t="t" r="r" b="b"/>
              <a:pathLst>
                <a:path w="40298" h="35999" extrusionOk="0">
                  <a:moveTo>
                    <a:pt x="25818" y="0"/>
                  </a:moveTo>
                  <a:cubicBezTo>
                    <a:pt x="24898" y="0"/>
                    <a:pt x="23943" y="132"/>
                    <a:pt x="22958" y="482"/>
                  </a:cubicBezTo>
                  <a:cubicBezTo>
                    <a:pt x="18891" y="1960"/>
                    <a:pt x="18891" y="6471"/>
                    <a:pt x="18743" y="9392"/>
                  </a:cubicBezTo>
                  <a:cubicBezTo>
                    <a:pt x="18596" y="12312"/>
                    <a:pt x="18411" y="13126"/>
                    <a:pt x="12089" y="15381"/>
                  </a:cubicBezTo>
                  <a:cubicBezTo>
                    <a:pt x="5767" y="17673"/>
                    <a:pt x="2070" y="21703"/>
                    <a:pt x="924" y="27544"/>
                  </a:cubicBezTo>
                  <a:cubicBezTo>
                    <a:pt x="0" y="32252"/>
                    <a:pt x="3927" y="35999"/>
                    <a:pt x="8040" y="35999"/>
                  </a:cubicBezTo>
                  <a:cubicBezTo>
                    <a:pt x="9031" y="35999"/>
                    <a:pt x="10033" y="35782"/>
                    <a:pt x="10980" y="35308"/>
                  </a:cubicBezTo>
                  <a:cubicBezTo>
                    <a:pt x="15823" y="32905"/>
                    <a:pt x="15823" y="21703"/>
                    <a:pt x="19409" y="20409"/>
                  </a:cubicBezTo>
                  <a:cubicBezTo>
                    <a:pt x="22958" y="19115"/>
                    <a:pt x="27653" y="18967"/>
                    <a:pt x="29428" y="14087"/>
                  </a:cubicBezTo>
                  <a:cubicBezTo>
                    <a:pt x="29428" y="14087"/>
                    <a:pt x="29280" y="12978"/>
                    <a:pt x="33014" y="12978"/>
                  </a:cubicBezTo>
                  <a:cubicBezTo>
                    <a:pt x="36711" y="12978"/>
                    <a:pt x="39632" y="9392"/>
                    <a:pt x="39965" y="5510"/>
                  </a:cubicBezTo>
                  <a:cubicBezTo>
                    <a:pt x="40297" y="1628"/>
                    <a:pt x="36083" y="1295"/>
                    <a:pt x="33310" y="1295"/>
                  </a:cubicBezTo>
                  <a:cubicBezTo>
                    <a:pt x="31237" y="1295"/>
                    <a:pt x="28697" y="0"/>
                    <a:pt x="25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51"/>
            <p:cNvSpPr/>
            <p:nvPr/>
          </p:nvSpPr>
          <p:spPr>
            <a:xfrm>
              <a:off x="1452650" y="2629200"/>
              <a:ext cx="995450" cy="915050"/>
            </a:xfrm>
            <a:custGeom>
              <a:avLst/>
              <a:gdLst/>
              <a:ahLst/>
              <a:cxnLst/>
              <a:rect l="l" t="t" r="r" b="b"/>
              <a:pathLst>
                <a:path w="39818" h="36602" extrusionOk="0">
                  <a:moveTo>
                    <a:pt x="25325" y="592"/>
                  </a:moveTo>
                  <a:cubicBezTo>
                    <a:pt x="26730" y="592"/>
                    <a:pt x="28061" y="925"/>
                    <a:pt x="29318" y="1257"/>
                  </a:cubicBezTo>
                  <a:cubicBezTo>
                    <a:pt x="30575" y="1553"/>
                    <a:pt x="31758" y="1886"/>
                    <a:pt x="32830" y="1886"/>
                  </a:cubicBezTo>
                  <a:cubicBezTo>
                    <a:pt x="34161" y="1886"/>
                    <a:pt x="35788" y="1960"/>
                    <a:pt x="37045" y="2477"/>
                  </a:cubicBezTo>
                  <a:cubicBezTo>
                    <a:pt x="37710" y="2699"/>
                    <a:pt x="38228" y="3032"/>
                    <a:pt x="38597" y="3512"/>
                  </a:cubicBezTo>
                  <a:cubicBezTo>
                    <a:pt x="38967" y="3993"/>
                    <a:pt x="39189" y="4585"/>
                    <a:pt x="39189" y="5398"/>
                  </a:cubicBezTo>
                  <a:cubicBezTo>
                    <a:pt x="39189" y="5509"/>
                    <a:pt x="39189" y="5657"/>
                    <a:pt x="39189" y="5768"/>
                  </a:cubicBezTo>
                  <a:cubicBezTo>
                    <a:pt x="39041" y="7653"/>
                    <a:pt x="38228" y="9465"/>
                    <a:pt x="37045" y="10796"/>
                  </a:cubicBezTo>
                  <a:cubicBezTo>
                    <a:pt x="35861" y="12090"/>
                    <a:pt x="34272" y="12940"/>
                    <a:pt x="32534" y="12940"/>
                  </a:cubicBezTo>
                  <a:cubicBezTo>
                    <a:pt x="30797" y="12940"/>
                    <a:pt x="29835" y="13199"/>
                    <a:pt x="29318" y="13495"/>
                  </a:cubicBezTo>
                  <a:cubicBezTo>
                    <a:pt x="29022" y="13642"/>
                    <a:pt x="28874" y="13827"/>
                    <a:pt x="28763" y="13975"/>
                  </a:cubicBezTo>
                  <a:cubicBezTo>
                    <a:pt x="28686" y="14078"/>
                    <a:pt x="28662" y="14181"/>
                    <a:pt x="28655" y="14272"/>
                  </a:cubicBezTo>
                  <a:lnTo>
                    <a:pt x="28652" y="14271"/>
                  </a:lnTo>
                  <a:cubicBezTo>
                    <a:pt x="27802" y="16637"/>
                    <a:pt x="26286" y="17820"/>
                    <a:pt x="24475" y="18597"/>
                  </a:cubicBezTo>
                  <a:cubicBezTo>
                    <a:pt x="22700" y="19410"/>
                    <a:pt x="20630" y="19743"/>
                    <a:pt x="18818" y="20408"/>
                  </a:cubicBezTo>
                  <a:cubicBezTo>
                    <a:pt x="18300" y="20593"/>
                    <a:pt x="17857" y="20963"/>
                    <a:pt x="17487" y="21443"/>
                  </a:cubicBezTo>
                  <a:cubicBezTo>
                    <a:pt x="16822" y="22257"/>
                    <a:pt x="16341" y="23403"/>
                    <a:pt x="15860" y="24697"/>
                  </a:cubicBezTo>
                  <a:cubicBezTo>
                    <a:pt x="15158" y="26656"/>
                    <a:pt x="14566" y="28948"/>
                    <a:pt x="13716" y="30945"/>
                  </a:cubicBezTo>
                  <a:cubicBezTo>
                    <a:pt x="12866" y="32941"/>
                    <a:pt x="11831" y="34605"/>
                    <a:pt x="10352" y="35344"/>
                  </a:cubicBezTo>
                  <a:cubicBezTo>
                    <a:pt x="9464" y="35788"/>
                    <a:pt x="8503" y="36010"/>
                    <a:pt x="7579" y="36010"/>
                  </a:cubicBezTo>
                  <a:cubicBezTo>
                    <a:pt x="5804" y="36010"/>
                    <a:pt x="4067" y="35270"/>
                    <a:pt x="2773" y="34050"/>
                  </a:cubicBezTo>
                  <a:cubicBezTo>
                    <a:pt x="1479" y="32830"/>
                    <a:pt x="629" y="31130"/>
                    <a:pt x="629" y="29207"/>
                  </a:cubicBezTo>
                  <a:cubicBezTo>
                    <a:pt x="629" y="28800"/>
                    <a:pt x="665" y="28357"/>
                    <a:pt x="739" y="27913"/>
                  </a:cubicBezTo>
                  <a:cubicBezTo>
                    <a:pt x="1294" y="25029"/>
                    <a:pt x="2477" y="22626"/>
                    <a:pt x="4326" y="20630"/>
                  </a:cubicBezTo>
                  <a:cubicBezTo>
                    <a:pt x="6137" y="18670"/>
                    <a:pt x="8614" y="17081"/>
                    <a:pt x="11720" y="15972"/>
                  </a:cubicBezTo>
                  <a:cubicBezTo>
                    <a:pt x="14899" y="14825"/>
                    <a:pt x="16526" y="14086"/>
                    <a:pt x="17487" y="13162"/>
                  </a:cubicBezTo>
                  <a:cubicBezTo>
                    <a:pt x="17931" y="12681"/>
                    <a:pt x="18190" y="12164"/>
                    <a:pt x="18337" y="11609"/>
                  </a:cubicBezTo>
                  <a:cubicBezTo>
                    <a:pt x="18485" y="11054"/>
                    <a:pt x="18522" y="10426"/>
                    <a:pt x="18559" y="9724"/>
                  </a:cubicBezTo>
                  <a:cubicBezTo>
                    <a:pt x="18633" y="8245"/>
                    <a:pt x="18707" y="6396"/>
                    <a:pt x="19188" y="4769"/>
                  </a:cubicBezTo>
                  <a:cubicBezTo>
                    <a:pt x="19705" y="3143"/>
                    <a:pt x="20667" y="1775"/>
                    <a:pt x="22589" y="1072"/>
                  </a:cubicBezTo>
                  <a:cubicBezTo>
                    <a:pt x="23513" y="740"/>
                    <a:pt x="24438" y="592"/>
                    <a:pt x="25325" y="592"/>
                  </a:cubicBezTo>
                  <a:close/>
                  <a:moveTo>
                    <a:pt x="25325" y="0"/>
                  </a:moveTo>
                  <a:cubicBezTo>
                    <a:pt x="24401" y="0"/>
                    <a:pt x="23402" y="111"/>
                    <a:pt x="22367" y="481"/>
                  </a:cubicBezTo>
                  <a:cubicBezTo>
                    <a:pt x="20260" y="1257"/>
                    <a:pt x="19151" y="2847"/>
                    <a:pt x="18633" y="4585"/>
                  </a:cubicBezTo>
                  <a:cubicBezTo>
                    <a:pt x="18079" y="6322"/>
                    <a:pt x="18042" y="8208"/>
                    <a:pt x="17968" y="9687"/>
                  </a:cubicBezTo>
                  <a:cubicBezTo>
                    <a:pt x="17931" y="10389"/>
                    <a:pt x="17857" y="10981"/>
                    <a:pt x="17746" y="11461"/>
                  </a:cubicBezTo>
                  <a:cubicBezTo>
                    <a:pt x="17561" y="12164"/>
                    <a:pt x="17191" y="12681"/>
                    <a:pt x="16304" y="13310"/>
                  </a:cubicBezTo>
                  <a:cubicBezTo>
                    <a:pt x="15380" y="13901"/>
                    <a:pt x="13864" y="14567"/>
                    <a:pt x="11535" y="15380"/>
                  </a:cubicBezTo>
                  <a:cubicBezTo>
                    <a:pt x="8318" y="16526"/>
                    <a:pt x="5767" y="18153"/>
                    <a:pt x="3845" y="20223"/>
                  </a:cubicBezTo>
                  <a:cubicBezTo>
                    <a:pt x="1959" y="22294"/>
                    <a:pt x="702" y="24808"/>
                    <a:pt x="148" y="27765"/>
                  </a:cubicBezTo>
                  <a:cubicBezTo>
                    <a:pt x="37" y="28283"/>
                    <a:pt x="0" y="28726"/>
                    <a:pt x="0" y="29207"/>
                  </a:cubicBezTo>
                  <a:cubicBezTo>
                    <a:pt x="0" y="31314"/>
                    <a:pt x="924" y="33163"/>
                    <a:pt x="2329" y="34494"/>
                  </a:cubicBezTo>
                  <a:cubicBezTo>
                    <a:pt x="3734" y="35825"/>
                    <a:pt x="5620" y="36601"/>
                    <a:pt x="7579" y="36601"/>
                  </a:cubicBezTo>
                  <a:cubicBezTo>
                    <a:pt x="8614" y="36601"/>
                    <a:pt x="9649" y="36379"/>
                    <a:pt x="10611" y="35899"/>
                  </a:cubicBezTo>
                  <a:cubicBezTo>
                    <a:pt x="11942" y="35233"/>
                    <a:pt x="12866" y="34013"/>
                    <a:pt x="13642" y="32571"/>
                  </a:cubicBezTo>
                  <a:cubicBezTo>
                    <a:pt x="14751" y="30427"/>
                    <a:pt x="15491" y="27728"/>
                    <a:pt x="16267" y="25436"/>
                  </a:cubicBezTo>
                  <a:cubicBezTo>
                    <a:pt x="16637" y="24327"/>
                    <a:pt x="17043" y="23292"/>
                    <a:pt x="17487" y="22515"/>
                  </a:cubicBezTo>
                  <a:cubicBezTo>
                    <a:pt x="17931" y="21739"/>
                    <a:pt x="18448" y="21184"/>
                    <a:pt x="19003" y="21000"/>
                  </a:cubicBezTo>
                  <a:cubicBezTo>
                    <a:pt x="20777" y="20371"/>
                    <a:pt x="22848" y="20001"/>
                    <a:pt x="24733" y="19151"/>
                  </a:cubicBezTo>
                  <a:cubicBezTo>
                    <a:pt x="26619" y="18338"/>
                    <a:pt x="28319" y="17007"/>
                    <a:pt x="29244" y="14493"/>
                  </a:cubicBezTo>
                  <a:cubicBezTo>
                    <a:pt x="29271" y="14466"/>
                    <a:pt x="29278" y="14419"/>
                    <a:pt x="29266" y="14382"/>
                  </a:cubicBezTo>
                  <a:lnTo>
                    <a:pt x="29281" y="14382"/>
                  </a:lnTo>
                  <a:lnTo>
                    <a:pt x="29281" y="14345"/>
                  </a:lnTo>
                  <a:cubicBezTo>
                    <a:pt x="29281" y="14308"/>
                    <a:pt x="29318" y="14123"/>
                    <a:pt x="29761" y="13938"/>
                  </a:cubicBezTo>
                  <a:cubicBezTo>
                    <a:pt x="30205" y="13753"/>
                    <a:pt x="31055" y="13568"/>
                    <a:pt x="32534" y="13568"/>
                  </a:cubicBezTo>
                  <a:cubicBezTo>
                    <a:pt x="34494" y="13568"/>
                    <a:pt x="36231" y="12607"/>
                    <a:pt x="37525" y="11202"/>
                  </a:cubicBezTo>
                  <a:cubicBezTo>
                    <a:pt x="38782" y="9761"/>
                    <a:pt x="39632" y="7838"/>
                    <a:pt x="39780" y="5842"/>
                  </a:cubicBezTo>
                  <a:cubicBezTo>
                    <a:pt x="39817" y="5694"/>
                    <a:pt x="39817" y="5546"/>
                    <a:pt x="39817" y="5398"/>
                  </a:cubicBezTo>
                  <a:cubicBezTo>
                    <a:pt x="39817" y="4474"/>
                    <a:pt x="39559" y="3697"/>
                    <a:pt x="39078" y="3143"/>
                  </a:cubicBezTo>
                  <a:cubicBezTo>
                    <a:pt x="38375" y="2255"/>
                    <a:pt x="37303" y="1812"/>
                    <a:pt x="36194" y="1553"/>
                  </a:cubicBezTo>
                  <a:cubicBezTo>
                    <a:pt x="35048" y="1331"/>
                    <a:pt x="33865" y="1294"/>
                    <a:pt x="32830" y="1294"/>
                  </a:cubicBezTo>
                  <a:cubicBezTo>
                    <a:pt x="31869" y="1294"/>
                    <a:pt x="30723" y="961"/>
                    <a:pt x="29466" y="629"/>
                  </a:cubicBezTo>
                  <a:cubicBezTo>
                    <a:pt x="28209" y="333"/>
                    <a:pt x="26841" y="0"/>
                    <a:pt x="25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51"/>
            <p:cNvSpPr/>
            <p:nvPr/>
          </p:nvSpPr>
          <p:spPr>
            <a:xfrm>
              <a:off x="1917550" y="3189350"/>
              <a:ext cx="738725" cy="637725"/>
            </a:xfrm>
            <a:custGeom>
              <a:avLst/>
              <a:gdLst/>
              <a:ahLst/>
              <a:cxnLst/>
              <a:rect l="l" t="t" r="r" b="b"/>
              <a:pathLst>
                <a:path w="29549" h="25509" extrusionOk="0">
                  <a:moveTo>
                    <a:pt x="3335" y="0"/>
                  </a:moveTo>
                  <a:cubicBezTo>
                    <a:pt x="3240" y="0"/>
                    <a:pt x="3151" y="24"/>
                    <a:pt x="3069" y="72"/>
                  </a:cubicBezTo>
                  <a:lnTo>
                    <a:pt x="0" y="7873"/>
                  </a:lnTo>
                  <a:cubicBezTo>
                    <a:pt x="0" y="7873"/>
                    <a:pt x="8245" y="25508"/>
                    <a:pt x="9391" y="25508"/>
                  </a:cubicBezTo>
                  <a:cubicBezTo>
                    <a:pt x="10537" y="25508"/>
                    <a:pt x="23477" y="16783"/>
                    <a:pt x="23477" y="16783"/>
                  </a:cubicBezTo>
                  <a:cubicBezTo>
                    <a:pt x="23477" y="16783"/>
                    <a:pt x="23986" y="16931"/>
                    <a:pt x="24512" y="16931"/>
                  </a:cubicBezTo>
                  <a:cubicBezTo>
                    <a:pt x="24775" y="16931"/>
                    <a:pt x="25042" y="16894"/>
                    <a:pt x="25251" y="16783"/>
                  </a:cubicBezTo>
                  <a:cubicBezTo>
                    <a:pt x="25917" y="16450"/>
                    <a:pt x="27211" y="14824"/>
                    <a:pt x="27211" y="14824"/>
                  </a:cubicBezTo>
                  <a:cubicBezTo>
                    <a:pt x="27211" y="14824"/>
                    <a:pt x="28673" y="15931"/>
                    <a:pt x="29258" y="15931"/>
                  </a:cubicBezTo>
                  <a:cubicBezTo>
                    <a:pt x="29451" y="15931"/>
                    <a:pt x="29548" y="15810"/>
                    <a:pt x="29466" y="15489"/>
                  </a:cubicBezTo>
                  <a:cubicBezTo>
                    <a:pt x="29170" y="14195"/>
                    <a:pt x="27543" y="12901"/>
                    <a:pt x="26064" y="12901"/>
                  </a:cubicBezTo>
                  <a:cubicBezTo>
                    <a:pt x="24623" y="12901"/>
                    <a:pt x="22515" y="16303"/>
                    <a:pt x="22515" y="16303"/>
                  </a:cubicBezTo>
                  <a:lnTo>
                    <a:pt x="11165" y="20332"/>
                  </a:lnTo>
                  <a:cubicBezTo>
                    <a:pt x="11165" y="20332"/>
                    <a:pt x="8245" y="7688"/>
                    <a:pt x="6803" y="4620"/>
                  </a:cubicBezTo>
                  <a:cubicBezTo>
                    <a:pt x="5474" y="1862"/>
                    <a:pt x="4175" y="0"/>
                    <a:pt x="3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51"/>
            <p:cNvSpPr/>
            <p:nvPr/>
          </p:nvSpPr>
          <p:spPr>
            <a:xfrm>
              <a:off x="1908300" y="3181900"/>
              <a:ext cx="755150" cy="653500"/>
            </a:xfrm>
            <a:custGeom>
              <a:avLst/>
              <a:gdLst/>
              <a:ahLst/>
              <a:cxnLst/>
              <a:rect l="l" t="t" r="r" b="b"/>
              <a:pathLst>
                <a:path w="30206" h="26140" extrusionOk="0">
                  <a:moveTo>
                    <a:pt x="3698" y="1"/>
                  </a:moveTo>
                  <a:cubicBezTo>
                    <a:pt x="3550" y="1"/>
                    <a:pt x="3402" y="38"/>
                    <a:pt x="3291" y="112"/>
                  </a:cubicBezTo>
                  <a:cubicBezTo>
                    <a:pt x="3143" y="223"/>
                    <a:pt x="3106" y="407"/>
                    <a:pt x="3180" y="555"/>
                  </a:cubicBezTo>
                  <a:cubicBezTo>
                    <a:pt x="3225" y="645"/>
                    <a:pt x="3310" y="694"/>
                    <a:pt x="3403" y="694"/>
                  </a:cubicBezTo>
                  <a:cubicBezTo>
                    <a:pt x="3464" y="694"/>
                    <a:pt x="3528" y="673"/>
                    <a:pt x="3587" y="629"/>
                  </a:cubicBezTo>
                  <a:lnTo>
                    <a:pt x="3698" y="629"/>
                  </a:lnTo>
                  <a:cubicBezTo>
                    <a:pt x="3808" y="629"/>
                    <a:pt x="3993" y="666"/>
                    <a:pt x="4215" y="888"/>
                  </a:cubicBezTo>
                  <a:cubicBezTo>
                    <a:pt x="4585" y="1184"/>
                    <a:pt x="4992" y="1701"/>
                    <a:pt x="5472" y="2404"/>
                  </a:cubicBezTo>
                  <a:cubicBezTo>
                    <a:pt x="5916" y="3143"/>
                    <a:pt x="6396" y="4031"/>
                    <a:pt x="6877" y="5066"/>
                  </a:cubicBezTo>
                  <a:cubicBezTo>
                    <a:pt x="7247" y="5805"/>
                    <a:pt x="7690" y="7136"/>
                    <a:pt x="8171" y="8763"/>
                  </a:cubicBezTo>
                  <a:cubicBezTo>
                    <a:pt x="8873" y="11166"/>
                    <a:pt x="9650" y="14161"/>
                    <a:pt x="10241" y="16564"/>
                  </a:cubicBezTo>
                  <a:cubicBezTo>
                    <a:pt x="10537" y="17747"/>
                    <a:pt x="10796" y="18782"/>
                    <a:pt x="10981" y="19521"/>
                  </a:cubicBezTo>
                  <a:cubicBezTo>
                    <a:pt x="11129" y="20261"/>
                    <a:pt x="11240" y="20704"/>
                    <a:pt x="11240" y="20704"/>
                  </a:cubicBezTo>
                  <a:cubicBezTo>
                    <a:pt x="11277" y="20778"/>
                    <a:pt x="11314" y="20852"/>
                    <a:pt x="11387" y="20889"/>
                  </a:cubicBezTo>
                  <a:cubicBezTo>
                    <a:pt x="11431" y="20932"/>
                    <a:pt x="11487" y="20950"/>
                    <a:pt x="11541" y="20950"/>
                  </a:cubicBezTo>
                  <a:cubicBezTo>
                    <a:pt x="11579" y="20950"/>
                    <a:pt x="11616" y="20941"/>
                    <a:pt x="11646" y="20926"/>
                  </a:cubicBezTo>
                  <a:lnTo>
                    <a:pt x="22996" y="16859"/>
                  </a:lnTo>
                  <a:cubicBezTo>
                    <a:pt x="23070" y="16859"/>
                    <a:pt x="23107" y="16822"/>
                    <a:pt x="23144" y="16748"/>
                  </a:cubicBezTo>
                  <a:cubicBezTo>
                    <a:pt x="23144" y="16748"/>
                    <a:pt x="23181" y="16711"/>
                    <a:pt x="23218" y="16601"/>
                  </a:cubicBezTo>
                  <a:cubicBezTo>
                    <a:pt x="23440" y="16305"/>
                    <a:pt x="23994" y="15491"/>
                    <a:pt x="24623" y="14789"/>
                  </a:cubicBezTo>
                  <a:cubicBezTo>
                    <a:pt x="24956" y="14419"/>
                    <a:pt x="25288" y="14087"/>
                    <a:pt x="25621" y="13865"/>
                  </a:cubicBezTo>
                  <a:cubicBezTo>
                    <a:pt x="25917" y="13606"/>
                    <a:pt x="26250" y="13495"/>
                    <a:pt x="26434" y="13495"/>
                  </a:cubicBezTo>
                  <a:cubicBezTo>
                    <a:pt x="27100" y="13495"/>
                    <a:pt x="27802" y="13791"/>
                    <a:pt x="28394" y="14234"/>
                  </a:cubicBezTo>
                  <a:cubicBezTo>
                    <a:pt x="28985" y="14678"/>
                    <a:pt x="29429" y="15307"/>
                    <a:pt x="29540" y="15861"/>
                  </a:cubicBezTo>
                  <a:cubicBezTo>
                    <a:pt x="29556" y="15877"/>
                    <a:pt x="29565" y="15892"/>
                    <a:pt x="29570" y="15908"/>
                  </a:cubicBezTo>
                  <a:lnTo>
                    <a:pt x="29570" y="15908"/>
                  </a:lnTo>
                  <a:cubicBezTo>
                    <a:pt x="29496" y="15903"/>
                    <a:pt x="29352" y="15845"/>
                    <a:pt x="29207" y="15787"/>
                  </a:cubicBezTo>
                  <a:cubicBezTo>
                    <a:pt x="28875" y="15639"/>
                    <a:pt x="28542" y="15418"/>
                    <a:pt x="28246" y="15233"/>
                  </a:cubicBezTo>
                  <a:cubicBezTo>
                    <a:pt x="28098" y="15122"/>
                    <a:pt x="27987" y="15048"/>
                    <a:pt x="27913" y="14974"/>
                  </a:cubicBezTo>
                  <a:cubicBezTo>
                    <a:pt x="27802" y="14900"/>
                    <a:pt x="27765" y="14900"/>
                    <a:pt x="27765" y="14900"/>
                  </a:cubicBezTo>
                  <a:cubicBezTo>
                    <a:pt x="27697" y="14848"/>
                    <a:pt x="27620" y="14821"/>
                    <a:pt x="27550" y="14821"/>
                  </a:cubicBezTo>
                  <a:cubicBezTo>
                    <a:pt x="27470" y="14821"/>
                    <a:pt x="27398" y="14858"/>
                    <a:pt x="27359" y="14937"/>
                  </a:cubicBezTo>
                  <a:cubicBezTo>
                    <a:pt x="27359" y="14937"/>
                    <a:pt x="27248" y="15048"/>
                    <a:pt x="27137" y="15196"/>
                  </a:cubicBezTo>
                  <a:cubicBezTo>
                    <a:pt x="26952" y="15418"/>
                    <a:pt x="26619" y="15787"/>
                    <a:pt x="26324" y="16083"/>
                  </a:cubicBezTo>
                  <a:cubicBezTo>
                    <a:pt x="25991" y="16416"/>
                    <a:pt x="25658" y="16711"/>
                    <a:pt x="25510" y="16785"/>
                  </a:cubicBezTo>
                  <a:cubicBezTo>
                    <a:pt x="25362" y="16859"/>
                    <a:pt x="25141" y="16896"/>
                    <a:pt x="24882" y="16896"/>
                  </a:cubicBezTo>
                  <a:cubicBezTo>
                    <a:pt x="24660" y="16896"/>
                    <a:pt x="24401" y="16859"/>
                    <a:pt x="24216" y="16859"/>
                  </a:cubicBezTo>
                  <a:cubicBezTo>
                    <a:pt x="24142" y="16822"/>
                    <a:pt x="24068" y="16822"/>
                    <a:pt x="24031" y="16785"/>
                  </a:cubicBezTo>
                  <a:lnTo>
                    <a:pt x="23957" y="16785"/>
                  </a:lnTo>
                  <a:cubicBezTo>
                    <a:pt x="23912" y="16770"/>
                    <a:pt x="23872" y="16761"/>
                    <a:pt x="23836" y="16761"/>
                  </a:cubicBezTo>
                  <a:cubicBezTo>
                    <a:pt x="23785" y="16761"/>
                    <a:pt x="23742" y="16779"/>
                    <a:pt x="23699" y="16822"/>
                  </a:cubicBezTo>
                  <a:cubicBezTo>
                    <a:pt x="23699" y="16822"/>
                    <a:pt x="23477" y="16970"/>
                    <a:pt x="23107" y="17192"/>
                  </a:cubicBezTo>
                  <a:cubicBezTo>
                    <a:pt x="21887" y="18042"/>
                    <a:pt x="18745" y="20113"/>
                    <a:pt x="15787" y="21998"/>
                  </a:cubicBezTo>
                  <a:cubicBezTo>
                    <a:pt x="14308" y="22960"/>
                    <a:pt x="12903" y="23847"/>
                    <a:pt x="11794" y="24475"/>
                  </a:cubicBezTo>
                  <a:cubicBezTo>
                    <a:pt x="11240" y="24808"/>
                    <a:pt x="10759" y="25067"/>
                    <a:pt x="10389" y="25252"/>
                  </a:cubicBezTo>
                  <a:cubicBezTo>
                    <a:pt x="10204" y="25363"/>
                    <a:pt x="10057" y="25400"/>
                    <a:pt x="9946" y="25474"/>
                  </a:cubicBezTo>
                  <a:cubicBezTo>
                    <a:pt x="9885" y="25474"/>
                    <a:pt x="9849" y="25498"/>
                    <a:pt x="9818" y="25507"/>
                  </a:cubicBezTo>
                  <a:lnTo>
                    <a:pt x="9818" y="25507"/>
                  </a:lnTo>
                  <a:cubicBezTo>
                    <a:pt x="9771" y="25492"/>
                    <a:pt x="9673" y="25419"/>
                    <a:pt x="9576" y="25289"/>
                  </a:cubicBezTo>
                  <a:cubicBezTo>
                    <a:pt x="9095" y="24697"/>
                    <a:pt x="8282" y="23292"/>
                    <a:pt x="7321" y="21555"/>
                  </a:cubicBezTo>
                  <a:cubicBezTo>
                    <a:pt x="5953" y="18967"/>
                    <a:pt x="4252" y="15565"/>
                    <a:pt x="2921" y="12830"/>
                  </a:cubicBezTo>
                  <a:cubicBezTo>
                    <a:pt x="2293" y="11462"/>
                    <a:pt x="1701" y="10279"/>
                    <a:pt x="1294" y="9428"/>
                  </a:cubicBezTo>
                  <a:cubicBezTo>
                    <a:pt x="888" y="8541"/>
                    <a:pt x="629" y="8023"/>
                    <a:pt x="629" y="8023"/>
                  </a:cubicBezTo>
                  <a:cubicBezTo>
                    <a:pt x="575" y="7915"/>
                    <a:pt x="461" y="7846"/>
                    <a:pt x="346" y="7846"/>
                  </a:cubicBezTo>
                  <a:cubicBezTo>
                    <a:pt x="304" y="7846"/>
                    <a:pt x="262" y="7856"/>
                    <a:pt x="222" y="7875"/>
                  </a:cubicBezTo>
                  <a:cubicBezTo>
                    <a:pt x="74" y="7949"/>
                    <a:pt x="1" y="8134"/>
                    <a:pt x="74" y="8282"/>
                  </a:cubicBezTo>
                  <a:cubicBezTo>
                    <a:pt x="74" y="8282"/>
                    <a:pt x="2145" y="12719"/>
                    <a:pt x="4363" y="17118"/>
                  </a:cubicBezTo>
                  <a:cubicBezTo>
                    <a:pt x="5472" y="19336"/>
                    <a:pt x="6618" y="21555"/>
                    <a:pt x="7543" y="23218"/>
                  </a:cubicBezTo>
                  <a:cubicBezTo>
                    <a:pt x="8023" y="24032"/>
                    <a:pt x="8430" y="24734"/>
                    <a:pt x="8763" y="25252"/>
                  </a:cubicBezTo>
                  <a:cubicBezTo>
                    <a:pt x="8947" y="25474"/>
                    <a:pt x="9095" y="25695"/>
                    <a:pt x="9243" y="25843"/>
                  </a:cubicBezTo>
                  <a:cubicBezTo>
                    <a:pt x="9317" y="25917"/>
                    <a:pt x="9391" y="25991"/>
                    <a:pt x="9465" y="26028"/>
                  </a:cubicBezTo>
                  <a:cubicBezTo>
                    <a:pt x="9539" y="26065"/>
                    <a:pt x="9613" y="26139"/>
                    <a:pt x="9761" y="26139"/>
                  </a:cubicBezTo>
                  <a:cubicBezTo>
                    <a:pt x="9909" y="26139"/>
                    <a:pt x="10057" y="26065"/>
                    <a:pt x="10204" y="25991"/>
                  </a:cubicBezTo>
                  <a:cubicBezTo>
                    <a:pt x="10870" y="25732"/>
                    <a:pt x="12016" y="25104"/>
                    <a:pt x="13421" y="24217"/>
                  </a:cubicBezTo>
                  <a:cubicBezTo>
                    <a:pt x="17312" y="21862"/>
                    <a:pt x="23062" y="17994"/>
                    <a:pt x="23922" y="17414"/>
                  </a:cubicBezTo>
                  <a:lnTo>
                    <a:pt x="23922" y="17414"/>
                  </a:lnTo>
                  <a:cubicBezTo>
                    <a:pt x="24118" y="17458"/>
                    <a:pt x="24483" y="17525"/>
                    <a:pt x="24882" y="17525"/>
                  </a:cubicBezTo>
                  <a:cubicBezTo>
                    <a:pt x="25177" y="17525"/>
                    <a:pt x="25473" y="17488"/>
                    <a:pt x="25769" y="17340"/>
                  </a:cubicBezTo>
                  <a:cubicBezTo>
                    <a:pt x="25991" y="17229"/>
                    <a:pt x="26213" y="17081"/>
                    <a:pt x="26434" y="16859"/>
                  </a:cubicBezTo>
                  <a:cubicBezTo>
                    <a:pt x="26896" y="16424"/>
                    <a:pt x="27375" y="15863"/>
                    <a:pt x="27638" y="15548"/>
                  </a:cubicBezTo>
                  <a:lnTo>
                    <a:pt x="27638" y="15548"/>
                  </a:lnTo>
                  <a:cubicBezTo>
                    <a:pt x="27786" y="15650"/>
                    <a:pt x="27988" y="15788"/>
                    <a:pt x="28209" y="15935"/>
                  </a:cubicBezTo>
                  <a:cubicBezTo>
                    <a:pt x="28431" y="16083"/>
                    <a:pt x="28690" y="16231"/>
                    <a:pt x="28948" y="16342"/>
                  </a:cubicBezTo>
                  <a:cubicBezTo>
                    <a:pt x="29170" y="16453"/>
                    <a:pt x="29392" y="16527"/>
                    <a:pt x="29614" y="16527"/>
                  </a:cubicBezTo>
                  <a:cubicBezTo>
                    <a:pt x="29762" y="16527"/>
                    <a:pt x="29910" y="16490"/>
                    <a:pt x="30021" y="16379"/>
                  </a:cubicBezTo>
                  <a:cubicBezTo>
                    <a:pt x="30132" y="16268"/>
                    <a:pt x="30205" y="16120"/>
                    <a:pt x="30169" y="15972"/>
                  </a:cubicBezTo>
                  <a:cubicBezTo>
                    <a:pt x="30169" y="15898"/>
                    <a:pt x="30169" y="15787"/>
                    <a:pt x="30132" y="15713"/>
                  </a:cubicBezTo>
                  <a:cubicBezTo>
                    <a:pt x="29947" y="14974"/>
                    <a:pt x="29429" y="14271"/>
                    <a:pt x="28764" y="13754"/>
                  </a:cubicBezTo>
                  <a:cubicBezTo>
                    <a:pt x="28098" y="13236"/>
                    <a:pt x="27285" y="12867"/>
                    <a:pt x="26434" y="12867"/>
                  </a:cubicBezTo>
                  <a:cubicBezTo>
                    <a:pt x="25954" y="12867"/>
                    <a:pt x="25510" y="13125"/>
                    <a:pt x="25067" y="13458"/>
                  </a:cubicBezTo>
                  <a:cubicBezTo>
                    <a:pt x="24438" y="13976"/>
                    <a:pt x="23847" y="14715"/>
                    <a:pt x="23366" y="15344"/>
                  </a:cubicBezTo>
                  <a:cubicBezTo>
                    <a:pt x="23027" y="15796"/>
                    <a:pt x="22774" y="16183"/>
                    <a:pt x="22674" y="16341"/>
                  </a:cubicBezTo>
                  <a:lnTo>
                    <a:pt x="22674" y="16341"/>
                  </a:lnTo>
                  <a:lnTo>
                    <a:pt x="11754" y="20217"/>
                  </a:lnTo>
                  <a:lnTo>
                    <a:pt x="11754" y="20217"/>
                  </a:lnTo>
                  <a:cubicBezTo>
                    <a:pt x="11548" y="19314"/>
                    <a:pt x="10948" y="16721"/>
                    <a:pt x="10204" y="13865"/>
                  </a:cubicBezTo>
                  <a:cubicBezTo>
                    <a:pt x="9761" y="12090"/>
                    <a:pt x="9243" y="10205"/>
                    <a:pt x="8763" y="8578"/>
                  </a:cubicBezTo>
                  <a:cubicBezTo>
                    <a:pt x="8282" y="6951"/>
                    <a:pt x="7838" y="5583"/>
                    <a:pt x="7432" y="4807"/>
                  </a:cubicBezTo>
                  <a:cubicBezTo>
                    <a:pt x="6803" y="3402"/>
                    <a:pt x="6138" y="2219"/>
                    <a:pt x="5509" y="1406"/>
                  </a:cubicBezTo>
                  <a:cubicBezTo>
                    <a:pt x="5213" y="962"/>
                    <a:pt x="4918" y="629"/>
                    <a:pt x="4622" y="407"/>
                  </a:cubicBezTo>
                  <a:cubicBezTo>
                    <a:pt x="4326" y="149"/>
                    <a:pt x="4030" y="1"/>
                    <a:pt x="3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51"/>
            <p:cNvSpPr/>
            <p:nvPr/>
          </p:nvSpPr>
          <p:spPr>
            <a:xfrm>
              <a:off x="2058950" y="3511875"/>
              <a:ext cx="597325" cy="315200"/>
            </a:xfrm>
            <a:custGeom>
              <a:avLst/>
              <a:gdLst/>
              <a:ahLst/>
              <a:cxnLst/>
              <a:rect l="l" t="t" r="r" b="b"/>
              <a:pathLst>
                <a:path w="23893" h="12608" extrusionOk="0">
                  <a:moveTo>
                    <a:pt x="20408" y="0"/>
                  </a:moveTo>
                  <a:cubicBezTo>
                    <a:pt x="18967" y="0"/>
                    <a:pt x="16859" y="3402"/>
                    <a:pt x="16859" y="3402"/>
                  </a:cubicBezTo>
                  <a:lnTo>
                    <a:pt x="5509" y="7431"/>
                  </a:lnTo>
                  <a:cubicBezTo>
                    <a:pt x="5509" y="7431"/>
                    <a:pt x="5140" y="5842"/>
                    <a:pt x="4622" y="3623"/>
                  </a:cubicBezTo>
                  <a:lnTo>
                    <a:pt x="1" y="6544"/>
                  </a:lnTo>
                  <a:cubicBezTo>
                    <a:pt x="1738" y="9871"/>
                    <a:pt x="3291" y="12607"/>
                    <a:pt x="3735" y="12607"/>
                  </a:cubicBezTo>
                  <a:cubicBezTo>
                    <a:pt x="4881" y="12607"/>
                    <a:pt x="17821" y="3882"/>
                    <a:pt x="17821" y="3882"/>
                  </a:cubicBezTo>
                  <a:cubicBezTo>
                    <a:pt x="17821" y="3882"/>
                    <a:pt x="18330" y="4030"/>
                    <a:pt x="18856" y="4030"/>
                  </a:cubicBezTo>
                  <a:cubicBezTo>
                    <a:pt x="19119" y="4030"/>
                    <a:pt x="19386" y="3993"/>
                    <a:pt x="19595" y="3882"/>
                  </a:cubicBezTo>
                  <a:cubicBezTo>
                    <a:pt x="20261" y="3549"/>
                    <a:pt x="21555" y="1923"/>
                    <a:pt x="21555" y="1923"/>
                  </a:cubicBezTo>
                  <a:cubicBezTo>
                    <a:pt x="21555" y="1923"/>
                    <a:pt x="23017" y="3030"/>
                    <a:pt x="23602" y="3030"/>
                  </a:cubicBezTo>
                  <a:cubicBezTo>
                    <a:pt x="23795" y="3030"/>
                    <a:pt x="23892" y="2909"/>
                    <a:pt x="23810" y="2588"/>
                  </a:cubicBezTo>
                  <a:cubicBezTo>
                    <a:pt x="23514" y="1294"/>
                    <a:pt x="21887" y="0"/>
                    <a:pt x="204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1"/>
            <p:cNvSpPr/>
            <p:nvPr/>
          </p:nvSpPr>
          <p:spPr>
            <a:xfrm>
              <a:off x="2050625" y="3503550"/>
              <a:ext cx="612825" cy="331850"/>
            </a:xfrm>
            <a:custGeom>
              <a:avLst/>
              <a:gdLst/>
              <a:ahLst/>
              <a:cxnLst/>
              <a:rect l="l" t="t" r="r" b="b"/>
              <a:pathLst>
                <a:path w="24513" h="13274" extrusionOk="0">
                  <a:moveTo>
                    <a:pt x="20741" y="629"/>
                  </a:moveTo>
                  <a:cubicBezTo>
                    <a:pt x="21407" y="629"/>
                    <a:pt x="22109" y="925"/>
                    <a:pt x="22701" y="1368"/>
                  </a:cubicBezTo>
                  <a:cubicBezTo>
                    <a:pt x="23292" y="1812"/>
                    <a:pt x="23736" y="2441"/>
                    <a:pt x="23847" y="2995"/>
                  </a:cubicBezTo>
                  <a:cubicBezTo>
                    <a:pt x="23863" y="3011"/>
                    <a:pt x="23872" y="3026"/>
                    <a:pt x="23877" y="3042"/>
                  </a:cubicBezTo>
                  <a:lnTo>
                    <a:pt x="23877" y="3042"/>
                  </a:lnTo>
                  <a:cubicBezTo>
                    <a:pt x="23803" y="3037"/>
                    <a:pt x="23659" y="2979"/>
                    <a:pt x="23514" y="2921"/>
                  </a:cubicBezTo>
                  <a:cubicBezTo>
                    <a:pt x="23182" y="2773"/>
                    <a:pt x="22849" y="2552"/>
                    <a:pt x="22553" y="2367"/>
                  </a:cubicBezTo>
                  <a:cubicBezTo>
                    <a:pt x="22405" y="2256"/>
                    <a:pt x="22294" y="2182"/>
                    <a:pt x="22220" y="2108"/>
                  </a:cubicBezTo>
                  <a:cubicBezTo>
                    <a:pt x="22109" y="2034"/>
                    <a:pt x="22072" y="2034"/>
                    <a:pt x="22072" y="2034"/>
                  </a:cubicBezTo>
                  <a:cubicBezTo>
                    <a:pt x="22004" y="1982"/>
                    <a:pt x="21927" y="1955"/>
                    <a:pt x="21857" y="1955"/>
                  </a:cubicBezTo>
                  <a:cubicBezTo>
                    <a:pt x="21777" y="1955"/>
                    <a:pt x="21705" y="1992"/>
                    <a:pt x="21666" y="2071"/>
                  </a:cubicBezTo>
                  <a:cubicBezTo>
                    <a:pt x="21666" y="2071"/>
                    <a:pt x="21555" y="2182"/>
                    <a:pt x="21444" y="2330"/>
                  </a:cubicBezTo>
                  <a:cubicBezTo>
                    <a:pt x="21259" y="2552"/>
                    <a:pt x="20926" y="2921"/>
                    <a:pt x="20631" y="3217"/>
                  </a:cubicBezTo>
                  <a:cubicBezTo>
                    <a:pt x="20298" y="3550"/>
                    <a:pt x="19965" y="3845"/>
                    <a:pt x="19817" y="3919"/>
                  </a:cubicBezTo>
                  <a:cubicBezTo>
                    <a:pt x="19669" y="3993"/>
                    <a:pt x="19448" y="4030"/>
                    <a:pt x="19189" y="4030"/>
                  </a:cubicBezTo>
                  <a:cubicBezTo>
                    <a:pt x="18967" y="4030"/>
                    <a:pt x="18708" y="3993"/>
                    <a:pt x="18523" y="3993"/>
                  </a:cubicBezTo>
                  <a:cubicBezTo>
                    <a:pt x="18449" y="3956"/>
                    <a:pt x="18375" y="3956"/>
                    <a:pt x="18338" y="3919"/>
                  </a:cubicBezTo>
                  <a:lnTo>
                    <a:pt x="18264" y="3919"/>
                  </a:lnTo>
                  <a:cubicBezTo>
                    <a:pt x="18219" y="3904"/>
                    <a:pt x="18179" y="3895"/>
                    <a:pt x="18143" y="3895"/>
                  </a:cubicBezTo>
                  <a:cubicBezTo>
                    <a:pt x="18092" y="3895"/>
                    <a:pt x="18049" y="3913"/>
                    <a:pt x="18006" y="3956"/>
                  </a:cubicBezTo>
                  <a:cubicBezTo>
                    <a:pt x="18006" y="3956"/>
                    <a:pt x="17784" y="4104"/>
                    <a:pt x="17414" y="4326"/>
                  </a:cubicBezTo>
                  <a:cubicBezTo>
                    <a:pt x="16194" y="5176"/>
                    <a:pt x="13052" y="7247"/>
                    <a:pt x="10094" y="9132"/>
                  </a:cubicBezTo>
                  <a:cubicBezTo>
                    <a:pt x="8615" y="10094"/>
                    <a:pt x="7210" y="10981"/>
                    <a:pt x="6101" y="11609"/>
                  </a:cubicBezTo>
                  <a:cubicBezTo>
                    <a:pt x="5547" y="11942"/>
                    <a:pt x="5066" y="12201"/>
                    <a:pt x="4696" y="12386"/>
                  </a:cubicBezTo>
                  <a:cubicBezTo>
                    <a:pt x="4511" y="12497"/>
                    <a:pt x="4364" y="12534"/>
                    <a:pt x="4253" y="12608"/>
                  </a:cubicBezTo>
                  <a:cubicBezTo>
                    <a:pt x="4179" y="12608"/>
                    <a:pt x="4142" y="12645"/>
                    <a:pt x="4105" y="12645"/>
                  </a:cubicBezTo>
                  <a:cubicBezTo>
                    <a:pt x="4031" y="12608"/>
                    <a:pt x="3846" y="12386"/>
                    <a:pt x="3624" y="12053"/>
                  </a:cubicBezTo>
                  <a:cubicBezTo>
                    <a:pt x="2948" y="11092"/>
                    <a:pt x="1894" y="9171"/>
                    <a:pt x="761" y="6983"/>
                  </a:cubicBezTo>
                  <a:lnTo>
                    <a:pt x="761" y="6983"/>
                  </a:lnTo>
                  <a:lnTo>
                    <a:pt x="4740" y="4480"/>
                  </a:lnTo>
                  <a:lnTo>
                    <a:pt x="4740" y="4480"/>
                  </a:lnTo>
                  <a:cubicBezTo>
                    <a:pt x="4978" y="5399"/>
                    <a:pt x="5160" y="6192"/>
                    <a:pt x="5288" y="6766"/>
                  </a:cubicBezTo>
                  <a:cubicBezTo>
                    <a:pt x="5473" y="7432"/>
                    <a:pt x="5547" y="7838"/>
                    <a:pt x="5547" y="7838"/>
                  </a:cubicBezTo>
                  <a:cubicBezTo>
                    <a:pt x="5584" y="7912"/>
                    <a:pt x="5621" y="7986"/>
                    <a:pt x="5694" y="8023"/>
                  </a:cubicBezTo>
                  <a:cubicBezTo>
                    <a:pt x="5738" y="8066"/>
                    <a:pt x="5794" y="8084"/>
                    <a:pt x="5848" y="8084"/>
                  </a:cubicBezTo>
                  <a:cubicBezTo>
                    <a:pt x="5886" y="8084"/>
                    <a:pt x="5923" y="8075"/>
                    <a:pt x="5953" y="8060"/>
                  </a:cubicBezTo>
                  <a:lnTo>
                    <a:pt x="17303" y="3993"/>
                  </a:lnTo>
                  <a:cubicBezTo>
                    <a:pt x="17377" y="3993"/>
                    <a:pt x="17414" y="3956"/>
                    <a:pt x="17451" y="3882"/>
                  </a:cubicBezTo>
                  <a:cubicBezTo>
                    <a:pt x="17451" y="3882"/>
                    <a:pt x="17488" y="3845"/>
                    <a:pt x="17525" y="3735"/>
                  </a:cubicBezTo>
                  <a:cubicBezTo>
                    <a:pt x="17747" y="3439"/>
                    <a:pt x="18301" y="2625"/>
                    <a:pt x="18930" y="1923"/>
                  </a:cubicBezTo>
                  <a:cubicBezTo>
                    <a:pt x="19263" y="1553"/>
                    <a:pt x="19595" y="1221"/>
                    <a:pt x="19928" y="999"/>
                  </a:cubicBezTo>
                  <a:cubicBezTo>
                    <a:pt x="20224" y="740"/>
                    <a:pt x="20557" y="629"/>
                    <a:pt x="20741" y="629"/>
                  </a:cubicBezTo>
                  <a:close/>
                  <a:moveTo>
                    <a:pt x="20741" y="1"/>
                  </a:moveTo>
                  <a:cubicBezTo>
                    <a:pt x="20261" y="1"/>
                    <a:pt x="19817" y="259"/>
                    <a:pt x="19374" y="592"/>
                  </a:cubicBezTo>
                  <a:cubicBezTo>
                    <a:pt x="18745" y="1110"/>
                    <a:pt x="18154" y="1849"/>
                    <a:pt x="17673" y="2478"/>
                  </a:cubicBezTo>
                  <a:cubicBezTo>
                    <a:pt x="17334" y="2930"/>
                    <a:pt x="17081" y="3317"/>
                    <a:pt x="16981" y="3475"/>
                  </a:cubicBezTo>
                  <a:lnTo>
                    <a:pt x="16981" y="3475"/>
                  </a:lnTo>
                  <a:lnTo>
                    <a:pt x="6059" y="7352"/>
                  </a:lnTo>
                  <a:lnTo>
                    <a:pt x="6059" y="7352"/>
                  </a:lnTo>
                  <a:cubicBezTo>
                    <a:pt x="5924" y="6772"/>
                    <a:pt x="5627" y="5493"/>
                    <a:pt x="5251" y="3882"/>
                  </a:cubicBezTo>
                  <a:cubicBezTo>
                    <a:pt x="5214" y="3809"/>
                    <a:pt x="5140" y="3735"/>
                    <a:pt x="5066" y="3698"/>
                  </a:cubicBezTo>
                  <a:cubicBezTo>
                    <a:pt x="5011" y="3679"/>
                    <a:pt x="4955" y="3670"/>
                    <a:pt x="4904" y="3670"/>
                  </a:cubicBezTo>
                  <a:cubicBezTo>
                    <a:pt x="4853" y="3670"/>
                    <a:pt x="4807" y="3679"/>
                    <a:pt x="4770" y="3698"/>
                  </a:cubicBezTo>
                  <a:lnTo>
                    <a:pt x="186" y="6618"/>
                  </a:lnTo>
                  <a:cubicBezTo>
                    <a:pt x="38" y="6692"/>
                    <a:pt x="1" y="6877"/>
                    <a:pt x="75" y="7025"/>
                  </a:cubicBezTo>
                  <a:cubicBezTo>
                    <a:pt x="925" y="8689"/>
                    <a:pt x="1739" y="10204"/>
                    <a:pt x="2404" y="11314"/>
                  </a:cubicBezTo>
                  <a:cubicBezTo>
                    <a:pt x="2737" y="11868"/>
                    <a:pt x="3033" y="12349"/>
                    <a:pt x="3291" y="12645"/>
                  </a:cubicBezTo>
                  <a:cubicBezTo>
                    <a:pt x="3402" y="12829"/>
                    <a:pt x="3513" y="12940"/>
                    <a:pt x="3624" y="13051"/>
                  </a:cubicBezTo>
                  <a:cubicBezTo>
                    <a:pt x="3698" y="13125"/>
                    <a:pt x="3735" y="13162"/>
                    <a:pt x="3809" y="13199"/>
                  </a:cubicBezTo>
                  <a:cubicBezTo>
                    <a:pt x="3883" y="13236"/>
                    <a:pt x="3957" y="13273"/>
                    <a:pt x="4068" y="13273"/>
                  </a:cubicBezTo>
                  <a:cubicBezTo>
                    <a:pt x="4216" y="13273"/>
                    <a:pt x="4364" y="13199"/>
                    <a:pt x="4511" y="13125"/>
                  </a:cubicBezTo>
                  <a:cubicBezTo>
                    <a:pt x="5177" y="12866"/>
                    <a:pt x="6323" y="12238"/>
                    <a:pt x="7728" y="11351"/>
                  </a:cubicBezTo>
                  <a:cubicBezTo>
                    <a:pt x="11619" y="8996"/>
                    <a:pt x="17369" y="5128"/>
                    <a:pt x="18229" y="4548"/>
                  </a:cubicBezTo>
                  <a:lnTo>
                    <a:pt x="18229" y="4548"/>
                  </a:lnTo>
                  <a:cubicBezTo>
                    <a:pt x="18425" y="4592"/>
                    <a:pt x="18790" y="4659"/>
                    <a:pt x="19189" y="4659"/>
                  </a:cubicBezTo>
                  <a:cubicBezTo>
                    <a:pt x="19484" y="4659"/>
                    <a:pt x="19780" y="4622"/>
                    <a:pt x="20076" y="4474"/>
                  </a:cubicBezTo>
                  <a:cubicBezTo>
                    <a:pt x="20298" y="4363"/>
                    <a:pt x="20520" y="4215"/>
                    <a:pt x="20741" y="3993"/>
                  </a:cubicBezTo>
                  <a:cubicBezTo>
                    <a:pt x="21203" y="3558"/>
                    <a:pt x="21682" y="2997"/>
                    <a:pt x="21945" y="2682"/>
                  </a:cubicBezTo>
                  <a:lnTo>
                    <a:pt x="21945" y="2682"/>
                  </a:lnTo>
                  <a:cubicBezTo>
                    <a:pt x="22093" y="2784"/>
                    <a:pt x="22295" y="2922"/>
                    <a:pt x="22516" y="3069"/>
                  </a:cubicBezTo>
                  <a:cubicBezTo>
                    <a:pt x="22738" y="3217"/>
                    <a:pt x="22997" y="3365"/>
                    <a:pt x="23255" y="3476"/>
                  </a:cubicBezTo>
                  <a:cubicBezTo>
                    <a:pt x="23477" y="3587"/>
                    <a:pt x="23699" y="3661"/>
                    <a:pt x="23921" y="3661"/>
                  </a:cubicBezTo>
                  <a:cubicBezTo>
                    <a:pt x="24069" y="3661"/>
                    <a:pt x="24217" y="3624"/>
                    <a:pt x="24328" y="3513"/>
                  </a:cubicBezTo>
                  <a:cubicBezTo>
                    <a:pt x="24439" y="3402"/>
                    <a:pt x="24512" y="3254"/>
                    <a:pt x="24476" y="3106"/>
                  </a:cubicBezTo>
                  <a:cubicBezTo>
                    <a:pt x="24476" y="3032"/>
                    <a:pt x="24476" y="2921"/>
                    <a:pt x="24439" y="2847"/>
                  </a:cubicBezTo>
                  <a:cubicBezTo>
                    <a:pt x="24254" y="2108"/>
                    <a:pt x="23736" y="1405"/>
                    <a:pt x="23071" y="888"/>
                  </a:cubicBezTo>
                  <a:cubicBezTo>
                    <a:pt x="22405" y="370"/>
                    <a:pt x="21592" y="1"/>
                    <a:pt x="20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1"/>
            <p:cNvSpPr/>
            <p:nvPr/>
          </p:nvSpPr>
          <p:spPr>
            <a:xfrm>
              <a:off x="16606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4" y="0"/>
                  </a:moveTo>
                  <a:lnTo>
                    <a:pt x="0" y="555"/>
                  </a:lnTo>
                  <a:lnTo>
                    <a:pt x="4733" y="34346"/>
                  </a:lnTo>
                  <a:cubicBezTo>
                    <a:pt x="4765" y="34635"/>
                    <a:pt x="5021" y="34841"/>
                    <a:pt x="5306" y="34841"/>
                  </a:cubicBezTo>
                  <a:cubicBezTo>
                    <a:pt x="5348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1"/>
            <p:cNvSpPr/>
            <p:nvPr/>
          </p:nvSpPr>
          <p:spPr>
            <a:xfrm>
              <a:off x="165227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2" y="34531"/>
                  </a:lnTo>
                  <a:lnTo>
                    <a:pt x="5879" y="34531"/>
                  </a:ln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20" y="34827"/>
                  </a:lnTo>
                  <a:cubicBezTo>
                    <a:pt x="5509" y="34827"/>
                    <a:pt x="5398" y="34753"/>
                    <a:pt x="5361" y="34605"/>
                  </a:cubicBezTo>
                  <a:lnTo>
                    <a:pt x="672" y="1118"/>
                  </a:lnTo>
                  <a:lnTo>
                    <a:pt x="672" y="1118"/>
                  </a:lnTo>
                  <a:lnTo>
                    <a:pt x="2589" y="703"/>
                  </a:lnTo>
                  <a:close/>
                  <a:moveTo>
                    <a:pt x="2773" y="0"/>
                  </a:moveTo>
                  <a:lnTo>
                    <a:pt x="259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20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7" y="34975"/>
                    <a:pt x="6507" y="34568"/>
                  </a:cubicBezTo>
                  <a:lnTo>
                    <a:pt x="6507" y="34494"/>
                  </a:lnTo>
                  <a:lnTo>
                    <a:pt x="3143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4" y="0"/>
                    <a:pt x="2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51"/>
            <p:cNvSpPr/>
            <p:nvPr/>
          </p:nvSpPr>
          <p:spPr>
            <a:xfrm>
              <a:off x="111805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8023" y="1"/>
                  </a:moveTo>
                  <a:lnTo>
                    <a:pt x="75" y="33200"/>
                  </a:lnTo>
                  <a:cubicBezTo>
                    <a:pt x="1" y="33496"/>
                    <a:pt x="222" y="33829"/>
                    <a:pt x="555" y="33866"/>
                  </a:cubicBezTo>
                  <a:cubicBezTo>
                    <a:pt x="599" y="33877"/>
                    <a:pt x="643" y="33882"/>
                    <a:pt x="685" y="33882"/>
                  </a:cubicBezTo>
                  <a:cubicBezTo>
                    <a:pt x="924" y="33882"/>
                    <a:pt x="1121" y="33711"/>
                    <a:pt x="1184" y="33459"/>
                  </a:cubicBezTo>
                  <a:lnTo>
                    <a:pt x="10426" y="1258"/>
                  </a:lnTo>
                  <a:lnTo>
                    <a:pt x="80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51"/>
            <p:cNvSpPr/>
            <p:nvPr/>
          </p:nvSpPr>
          <p:spPr>
            <a:xfrm>
              <a:off x="1112500" y="4220175"/>
              <a:ext cx="274550" cy="862975"/>
            </a:xfrm>
            <a:custGeom>
              <a:avLst/>
              <a:gdLst/>
              <a:ahLst/>
              <a:cxnLst/>
              <a:rect l="l" t="t" r="r" b="b"/>
              <a:pathLst>
                <a:path w="10982" h="34519" extrusionOk="0">
                  <a:moveTo>
                    <a:pt x="8452" y="766"/>
                  </a:moveTo>
                  <a:lnTo>
                    <a:pt x="10279" y="1725"/>
                  </a:lnTo>
                  <a:lnTo>
                    <a:pt x="1110" y="33705"/>
                  </a:lnTo>
                  <a:cubicBezTo>
                    <a:pt x="1073" y="33816"/>
                    <a:pt x="962" y="33890"/>
                    <a:pt x="851" y="33890"/>
                  </a:cubicBezTo>
                  <a:lnTo>
                    <a:pt x="814" y="33890"/>
                  </a:lnTo>
                  <a:cubicBezTo>
                    <a:pt x="703" y="33890"/>
                    <a:pt x="592" y="33779"/>
                    <a:pt x="592" y="33631"/>
                  </a:cubicBezTo>
                  <a:lnTo>
                    <a:pt x="592" y="33594"/>
                  </a:lnTo>
                  <a:lnTo>
                    <a:pt x="8452" y="766"/>
                  </a:lnTo>
                  <a:close/>
                  <a:moveTo>
                    <a:pt x="8240" y="1"/>
                  </a:moveTo>
                  <a:cubicBezTo>
                    <a:pt x="8202" y="1"/>
                    <a:pt x="8165" y="9"/>
                    <a:pt x="8134" y="25"/>
                  </a:cubicBezTo>
                  <a:cubicBezTo>
                    <a:pt x="8060" y="62"/>
                    <a:pt x="7986" y="173"/>
                    <a:pt x="7950" y="247"/>
                  </a:cubicBezTo>
                  <a:lnTo>
                    <a:pt x="1" y="33446"/>
                  </a:lnTo>
                  <a:cubicBezTo>
                    <a:pt x="1" y="33483"/>
                    <a:pt x="1" y="33557"/>
                    <a:pt x="1" y="33631"/>
                  </a:cubicBezTo>
                  <a:cubicBezTo>
                    <a:pt x="1" y="34075"/>
                    <a:pt x="297" y="34445"/>
                    <a:pt x="740" y="34518"/>
                  </a:cubicBezTo>
                  <a:lnTo>
                    <a:pt x="851" y="34518"/>
                  </a:lnTo>
                  <a:cubicBezTo>
                    <a:pt x="1258" y="34518"/>
                    <a:pt x="1591" y="34260"/>
                    <a:pt x="1701" y="33890"/>
                  </a:cubicBezTo>
                  <a:lnTo>
                    <a:pt x="10944" y="1688"/>
                  </a:lnTo>
                  <a:cubicBezTo>
                    <a:pt x="10981" y="1541"/>
                    <a:pt x="10907" y="1393"/>
                    <a:pt x="10796" y="1319"/>
                  </a:cubicBezTo>
                  <a:lnTo>
                    <a:pt x="8393" y="62"/>
                  </a:lnTo>
                  <a:cubicBezTo>
                    <a:pt x="8350" y="18"/>
                    <a:pt x="8294" y="1"/>
                    <a:pt x="8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1"/>
            <p:cNvSpPr/>
            <p:nvPr/>
          </p:nvSpPr>
          <p:spPr>
            <a:xfrm>
              <a:off x="1551525" y="4218000"/>
              <a:ext cx="190425" cy="859700"/>
            </a:xfrm>
            <a:custGeom>
              <a:avLst/>
              <a:gdLst/>
              <a:ahLst/>
              <a:cxnLst/>
              <a:rect l="l" t="t" r="r" b="b"/>
              <a:pathLst>
                <a:path w="7617" h="34388" extrusionOk="0">
                  <a:moveTo>
                    <a:pt x="5140" y="1"/>
                  </a:moveTo>
                  <a:lnTo>
                    <a:pt x="75" y="33755"/>
                  </a:lnTo>
                  <a:cubicBezTo>
                    <a:pt x="1" y="34088"/>
                    <a:pt x="260" y="34384"/>
                    <a:pt x="592" y="34384"/>
                  </a:cubicBezTo>
                  <a:cubicBezTo>
                    <a:pt x="614" y="34386"/>
                    <a:pt x="636" y="34388"/>
                    <a:pt x="657" y="34388"/>
                  </a:cubicBezTo>
                  <a:cubicBezTo>
                    <a:pt x="925" y="34388"/>
                    <a:pt x="1150" y="34180"/>
                    <a:pt x="1184" y="33940"/>
                  </a:cubicBezTo>
                  <a:lnTo>
                    <a:pt x="7617" y="1073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1"/>
            <p:cNvSpPr/>
            <p:nvPr/>
          </p:nvSpPr>
          <p:spPr>
            <a:xfrm>
              <a:off x="1545075" y="4210000"/>
              <a:ext cx="205200" cy="875925"/>
            </a:xfrm>
            <a:custGeom>
              <a:avLst/>
              <a:gdLst/>
              <a:ahLst/>
              <a:cxnLst/>
              <a:rect l="l" t="t" r="r" b="b"/>
              <a:pathLst>
                <a:path w="8208" h="35037" extrusionOk="0">
                  <a:moveTo>
                    <a:pt x="5630" y="779"/>
                  </a:moveTo>
                  <a:lnTo>
                    <a:pt x="7505" y="1578"/>
                  </a:lnTo>
                  <a:lnTo>
                    <a:pt x="1146" y="34186"/>
                  </a:lnTo>
                  <a:cubicBezTo>
                    <a:pt x="1109" y="34334"/>
                    <a:pt x="998" y="34408"/>
                    <a:pt x="887" y="34408"/>
                  </a:cubicBezTo>
                  <a:cubicBezTo>
                    <a:pt x="739" y="34408"/>
                    <a:pt x="629" y="34297"/>
                    <a:pt x="629" y="34149"/>
                  </a:cubicBezTo>
                  <a:lnTo>
                    <a:pt x="629" y="34112"/>
                  </a:lnTo>
                  <a:lnTo>
                    <a:pt x="5630" y="779"/>
                  </a:lnTo>
                  <a:close/>
                  <a:moveTo>
                    <a:pt x="5385" y="1"/>
                  </a:moveTo>
                  <a:cubicBezTo>
                    <a:pt x="5330" y="1"/>
                    <a:pt x="5278" y="19"/>
                    <a:pt x="5213" y="62"/>
                  </a:cubicBezTo>
                  <a:cubicBezTo>
                    <a:pt x="5139" y="99"/>
                    <a:pt x="5102" y="173"/>
                    <a:pt x="5065" y="284"/>
                  </a:cubicBezTo>
                  <a:lnTo>
                    <a:pt x="0" y="34001"/>
                  </a:lnTo>
                  <a:lnTo>
                    <a:pt x="37" y="34001"/>
                  </a:lnTo>
                  <a:lnTo>
                    <a:pt x="0" y="34149"/>
                  </a:lnTo>
                  <a:cubicBezTo>
                    <a:pt x="0" y="34593"/>
                    <a:pt x="370" y="34999"/>
                    <a:pt x="850" y="35036"/>
                  </a:cubicBezTo>
                  <a:lnTo>
                    <a:pt x="887" y="35036"/>
                  </a:lnTo>
                  <a:cubicBezTo>
                    <a:pt x="1294" y="35036"/>
                    <a:pt x="1664" y="34741"/>
                    <a:pt x="1738" y="34334"/>
                  </a:cubicBezTo>
                  <a:lnTo>
                    <a:pt x="8171" y="1430"/>
                  </a:lnTo>
                  <a:cubicBezTo>
                    <a:pt x="8208" y="1282"/>
                    <a:pt x="8134" y="1134"/>
                    <a:pt x="7986" y="1097"/>
                  </a:cubicBezTo>
                  <a:lnTo>
                    <a:pt x="5509" y="25"/>
                  </a:lnTo>
                  <a:cubicBezTo>
                    <a:pt x="5463" y="10"/>
                    <a:pt x="5423" y="1"/>
                    <a:pt x="5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1"/>
            <p:cNvSpPr/>
            <p:nvPr/>
          </p:nvSpPr>
          <p:spPr>
            <a:xfrm>
              <a:off x="212735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5" y="0"/>
                  </a:moveTo>
                  <a:lnTo>
                    <a:pt x="1" y="555"/>
                  </a:lnTo>
                  <a:lnTo>
                    <a:pt x="4733" y="34346"/>
                  </a:lnTo>
                  <a:cubicBezTo>
                    <a:pt x="4797" y="34635"/>
                    <a:pt x="5029" y="34841"/>
                    <a:pt x="5307" y="34841"/>
                  </a:cubicBezTo>
                  <a:cubicBezTo>
                    <a:pt x="5349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51"/>
            <p:cNvSpPr/>
            <p:nvPr/>
          </p:nvSpPr>
          <p:spPr>
            <a:xfrm>
              <a:off x="211902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57" y="34827"/>
                  </a:lnTo>
                  <a:cubicBezTo>
                    <a:pt x="5509" y="34827"/>
                    <a:pt x="5399" y="34753"/>
                    <a:pt x="5399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9" y="703"/>
                  </a:lnTo>
                  <a:close/>
                  <a:moveTo>
                    <a:pt x="2811" y="0"/>
                  </a:moveTo>
                  <a:lnTo>
                    <a:pt x="260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57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8" y="34975"/>
                    <a:pt x="6508" y="34568"/>
                  </a:cubicBezTo>
                  <a:lnTo>
                    <a:pt x="6508" y="34494"/>
                  </a:lnTo>
                  <a:lnTo>
                    <a:pt x="3180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5" y="0"/>
                    <a:pt x="2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51"/>
            <p:cNvSpPr/>
            <p:nvPr/>
          </p:nvSpPr>
          <p:spPr>
            <a:xfrm>
              <a:off x="112175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4067" y="1"/>
                  </a:moveTo>
                  <a:cubicBezTo>
                    <a:pt x="1775" y="1"/>
                    <a:pt x="1" y="2071"/>
                    <a:pt x="370" y="4327"/>
                  </a:cubicBezTo>
                  <a:lnTo>
                    <a:pt x="6138" y="41963"/>
                  </a:lnTo>
                  <a:lnTo>
                    <a:pt x="47286" y="41963"/>
                  </a:lnTo>
                  <a:cubicBezTo>
                    <a:pt x="47286" y="41963"/>
                    <a:pt x="47914" y="31130"/>
                    <a:pt x="46103" y="27285"/>
                  </a:cubicBezTo>
                  <a:cubicBezTo>
                    <a:pt x="45759" y="26556"/>
                    <a:pt x="44676" y="26262"/>
                    <a:pt x="43140" y="26262"/>
                  </a:cubicBezTo>
                  <a:cubicBezTo>
                    <a:pt x="36681" y="26262"/>
                    <a:pt x="22218" y="31467"/>
                    <a:pt x="21118" y="31467"/>
                  </a:cubicBezTo>
                  <a:cubicBezTo>
                    <a:pt x="21099" y="31467"/>
                    <a:pt x="21085" y="31466"/>
                    <a:pt x="21074" y="31463"/>
                  </a:cubicBezTo>
                  <a:cubicBezTo>
                    <a:pt x="20482" y="31315"/>
                    <a:pt x="21370" y="11906"/>
                    <a:pt x="22442" y="4290"/>
                  </a:cubicBezTo>
                  <a:cubicBezTo>
                    <a:pt x="22774" y="2034"/>
                    <a:pt x="21037" y="1"/>
                    <a:pt x="187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51"/>
            <p:cNvSpPr/>
            <p:nvPr/>
          </p:nvSpPr>
          <p:spPr>
            <a:xfrm>
              <a:off x="1121750" y="3229050"/>
              <a:ext cx="1192325" cy="1063850"/>
            </a:xfrm>
            <a:custGeom>
              <a:avLst/>
              <a:gdLst/>
              <a:ahLst/>
              <a:cxnLst/>
              <a:rect l="l" t="t" r="r" b="b"/>
              <a:pathLst>
                <a:path w="47693" h="42554" extrusionOk="0">
                  <a:moveTo>
                    <a:pt x="18745" y="592"/>
                  </a:moveTo>
                  <a:cubicBezTo>
                    <a:pt x="19706" y="592"/>
                    <a:pt x="20556" y="998"/>
                    <a:pt x="21185" y="1627"/>
                  </a:cubicBezTo>
                  <a:cubicBezTo>
                    <a:pt x="21813" y="2255"/>
                    <a:pt x="22183" y="3106"/>
                    <a:pt x="22183" y="4067"/>
                  </a:cubicBezTo>
                  <a:cubicBezTo>
                    <a:pt x="22183" y="4215"/>
                    <a:pt x="22183" y="4400"/>
                    <a:pt x="22146" y="4548"/>
                  </a:cubicBezTo>
                  <a:cubicBezTo>
                    <a:pt x="21296" y="10463"/>
                    <a:pt x="20556" y="23477"/>
                    <a:pt x="20556" y="29096"/>
                  </a:cubicBezTo>
                  <a:cubicBezTo>
                    <a:pt x="20556" y="29910"/>
                    <a:pt x="20593" y="30575"/>
                    <a:pt x="20630" y="31056"/>
                  </a:cubicBezTo>
                  <a:cubicBezTo>
                    <a:pt x="20630" y="31277"/>
                    <a:pt x="20667" y="31462"/>
                    <a:pt x="20704" y="31610"/>
                  </a:cubicBezTo>
                  <a:cubicBezTo>
                    <a:pt x="20704" y="31684"/>
                    <a:pt x="20704" y="31758"/>
                    <a:pt x="20741" y="31832"/>
                  </a:cubicBezTo>
                  <a:lnTo>
                    <a:pt x="20815" y="31943"/>
                  </a:lnTo>
                  <a:cubicBezTo>
                    <a:pt x="20852" y="31980"/>
                    <a:pt x="20889" y="32054"/>
                    <a:pt x="21000" y="32054"/>
                  </a:cubicBezTo>
                  <a:lnTo>
                    <a:pt x="21111" y="32091"/>
                  </a:lnTo>
                  <a:cubicBezTo>
                    <a:pt x="21222" y="32091"/>
                    <a:pt x="21370" y="32054"/>
                    <a:pt x="21517" y="32017"/>
                  </a:cubicBezTo>
                  <a:cubicBezTo>
                    <a:pt x="22183" y="31869"/>
                    <a:pt x="23477" y="31462"/>
                    <a:pt x="25141" y="30945"/>
                  </a:cubicBezTo>
                  <a:cubicBezTo>
                    <a:pt x="27655" y="30205"/>
                    <a:pt x="31019" y="29170"/>
                    <a:pt x="34346" y="28320"/>
                  </a:cubicBezTo>
                  <a:cubicBezTo>
                    <a:pt x="37637" y="27506"/>
                    <a:pt x="40927" y="26878"/>
                    <a:pt x="43145" y="26878"/>
                  </a:cubicBezTo>
                  <a:cubicBezTo>
                    <a:pt x="43885" y="26878"/>
                    <a:pt x="44513" y="26952"/>
                    <a:pt x="44957" y="27100"/>
                  </a:cubicBezTo>
                  <a:cubicBezTo>
                    <a:pt x="45437" y="27248"/>
                    <a:pt x="45696" y="27469"/>
                    <a:pt x="45807" y="27728"/>
                  </a:cubicBezTo>
                  <a:cubicBezTo>
                    <a:pt x="46325" y="28800"/>
                    <a:pt x="46657" y="30538"/>
                    <a:pt x="46842" y="32461"/>
                  </a:cubicBezTo>
                  <a:cubicBezTo>
                    <a:pt x="47027" y="34346"/>
                    <a:pt x="47101" y="36416"/>
                    <a:pt x="47101" y="38154"/>
                  </a:cubicBezTo>
                  <a:cubicBezTo>
                    <a:pt x="47101" y="39337"/>
                    <a:pt x="47064" y="40335"/>
                    <a:pt x="47027" y="41075"/>
                  </a:cubicBezTo>
                  <a:cubicBezTo>
                    <a:pt x="47027" y="41469"/>
                    <a:pt x="47017" y="41768"/>
                    <a:pt x="47007" y="41962"/>
                  </a:cubicBezTo>
                  <a:lnTo>
                    <a:pt x="6396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3106"/>
                    <a:pt x="999" y="2255"/>
                    <a:pt x="1627" y="1627"/>
                  </a:cubicBezTo>
                  <a:cubicBezTo>
                    <a:pt x="2256" y="998"/>
                    <a:pt x="3106" y="592"/>
                    <a:pt x="4067" y="592"/>
                  </a:cubicBezTo>
                  <a:close/>
                  <a:moveTo>
                    <a:pt x="4067" y="0"/>
                  </a:moveTo>
                  <a:cubicBezTo>
                    <a:pt x="1812" y="0"/>
                    <a:pt x="1" y="1849"/>
                    <a:pt x="1" y="4067"/>
                  </a:cubicBezTo>
                  <a:cubicBezTo>
                    <a:pt x="1" y="4252"/>
                    <a:pt x="38" y="4474"/>
                    <a:pt x="38" y="4696"/>
                  </a:cubicBezTo>
                  <a:lnTo>
                    <a:pt x="5842" y="42295"/>
                  </a:lnTo>
                  <a:cubicBezTo>
                    <a:pt x="5879" y="42443"/>
                    <a:pt x="5990" y="42554"/>
                    <a:pt x="6138" y="42554"/>
                  </a:cubicBezTo>
                  <a:lnTo>
                    <a:pt x="47286" y="42554"/>
                  </a:lnTo>
                  <a:cubicBezTo>
                    <a:pt x="47471" y="42554"/>
                    <a:pt x="47582" y="42443"/>
                    <a:pt x="47619" y="42258"/>
                  </a:cubicBezTo>
                  <a:cubicBezTo>
                    <a:pt x="47619" y="42258"/>
                    <a:pt x="47693" y="40520"/>
                    <a:pt x="47693" y="38154"/>
                  </a:cubicBezTo>
                  <a:cubicBezTo>
                    <a:pt x="47693" y="36416"/>
                    <a:pt x="47656" y="34309"/>
                    <a:pt x="47471" y="32387"/>
                  </a:cubicBezTo>
                  <a:cubicBezTo>
                    <a:pt x="47249" y="30464"/>
                    <a:pt x="46953" y="28653"/>
                    <a:pt x="46362" y="27433"/>
                  </a:cubicBezTo>
                  <a:cubicBezTo>
                    <a:pt x="46140" y="26989"/>
                    <a:pt x="45696" y="26693"/>
                    <a:pt x="45142" y="26508"/>
                  </a:cubicBezTo>
                  <a:cubicBezTo>
                    <a:pt x="44587" y="26323"/>
                    <a:pt x="43922" y="26249"/>
                    <a:pt x="43145" y="26249"/>
                  </a:cubicBezTo>
                  <a:cubicBezTo>
                    <a:pt x="39818" y="26249"/>
                    <a:pt x="34568" y="27580"/>
                    <a:pt x="30021" y="28874"/>
                  </a:cubicBezTo>
                  <a:cubicBezTo>
                    <a:pt x="27728" y="29503"/>
                    <a:pt x="25621" y="30168"/>
                    <a:pt x="23994" y="30649"/>
                  </a:cubicBezTo>
                  <a:cubicBezTo>
                    <a:pt x="23181" y="30908"/>
                    <a:pt x="22516" y="31093"/>
                    <a:pt x="21998" y="31240"/>
                  </a:cubicBezTo>
                  <a:cubicBezTo>
                    <a:pt x="21776" y="31314"/>
                    <a:pt x="21554" y="31388"/>
                    <a:pt x="21407" y="31425"/>
                  </a:cubicBezTo>
                  <a:cubicBezTo>
                    <a:pt x="21362" y="31436"/>
                    <a:pt x="21318" y="31444"/>
                    <a:pt x="21277" y="31450"/>
                  </a:cubicBezTo>
                  <a:lnTo>
                    <a:pt x="21277" y="31450"/>
                  </a:lnTo>
                  <a:cubicBezTo>
                    <a:pt x="21247" y="31286"/>
                    <a:pt x="21222" y="31024"/>
                    <a:pt x="21222" y="30686"/>
                  </a:cubicBezTo>
                  <a:cubicBezTo>
                    <a:pt x="21185" y="30242"/>
                    <a:pt x="21185" y="29725"/>
                    <a:pt x="21185" y="29096"/>
                  </a:cubicBezTo>
                  <a:cubicBezTo>
                    <a:pt x="21185" y="23514"/>
                    <a:pt x="21924" y="10500"/>
                    <a:pt x="22774" y="4659"/>
                  </a:cubicBezTo>
                  <a:cubicBezTo>
                    <a:pt x="22774" y="4437"/>
                    <a:pt x="22811" y="4252"/>
                    <a:pt x="22811" y="4067"/>
                  </a:cubicBezTo>
                  <a:cubicBezTo>
                    <a:pt x="22811" y="1849"/>
                    <a:pt x="21000" y="0"/>
                    <a:pt x="18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51"/>
            <p:cNvSpPr/>
            <p:nvPr/>
          </p:nvSpPr>
          <p:spPr>
            <a:xfrm>
              <a:off x="149515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3920" y="1"/>
                  </a:moveTo>
                  <a:cubicBezTo>
                    <a:pt x="1701" y="75"/>
                    <a:pt x="1" y="2108"/>
                    <a:pt x="333" y="4327"/>
                  </a:cubicBezTo>
                  <a:lnTo>
                    <a:pt x="6138" y="41963"/>
                  </a:lnTo>
                  <a:lnTo>
                    <a:pt x="32350" y="41963"/>
                  </a:lnTo>
                  <a:cubicBezTo>
                    <a:pt x="32350" y="41963"/>
                    <a:pt x="32978" y="31130"/>
                    <a:pt x="31167" y="27285"/>
                  </a:cubicBezTo>
                  <a:cubicBezTo>
                    <a:pt x="30823" y="26556"/>
                    <a:pt x="29740" y="26262"/>
                    <a:pt x="28204" y="26262"/>
                  </a:cubicBezTo>
                  <a:cubicBezTo>
                    <a:pt x="21745" y="26262"/>
                    <a:pt x="7282" y="31467"/>
                    <a:pt x="6182" y="31467"/>
                  </a:cubicBezTo>
                  <a:cubicBezTo>
                    <a:pt x="6163" y="31467"/>
                    <a:pt x="6149" y="31466"/>
                    <a:pt x="6138" y="31463"/>
                  </a:cubicBezTo>
                  <a:cubicBezTo>
                    <a:pt x="5546" y="31315"/>
                    <a:pt x="6434" y="11906"/>
                    <a:pt x="7506" y="4290"/>
                  </a:cubicBezTo>
                  <a:cubicBezTo>
                    <a:pt x="7838" y="2071"/>
                    <a:pt x="6175" y="75"/>
                    <a:pt x="3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51"/>
            <p:cNvSpPr/>
            <p:nvPr/>
          </p:nvSpPr>
          <p:spPr>
            <a:xfrm>
              <a:off x="1495150" y="3229050"/>
              <a:ext cx="818925" cy="1063850"/>
            </a:xfrm>
            <a:custGeom>
              <a:avLst/>
              <a:gdLst/>
              <a:ahLst/>
              <a:cxnLst/>
              <a:rect l="l" t="t" r="r" b="b"/>
              <a:pathLst>
                <a:path w="32757" h="42554" extrusionOk="0">
                  <a:moveTo>
                    <a:pt x="3938" y="629"/>
                  </a:moveTo>
                  <a:cubicBezTo>
                    <a:pt x="5814" y="676"/>
                    <a:pt x="7247" y="2225"/>
                    <a:pt x="7247" y="4067"/>
                  </a:cubicBezTo>
                  <a:cubicBezTo>
                    <a:pt x="7247" y="4215"/>
                    <a:pt x="7247" y="4400"/>
                    <a:pt x="7210" y="4548"/>
                  </a:cubicBezTo>
                  <a:cubicBezTo>
                    <a:pt x="6360" y="10463"/>
                    <a:pt x="5620" y="23477"/>
                    <a:pt x="5620" y="29096"/>
                  </a:cubicBezTo>
                  <a:cubicBezTo>
                    <a:pt x="5620" y="29910"/>
                    <a:pt x="5657" y="30575"/>
                    <a:pt x="5694" y="31056"/>
                  </a:cubicBezTo>
                  <a:cubicBezTo>
                    <a:pt x="5694" y="31277"/>
                    <a:pt x="5731" y="31462"/>
                    <a:pt x="5768" y="31610"/>
                  </a:cubicBezTo>
                  <a:cubicBezTo>
                    <a:pt x="5768" y="31684"/>
                    <a:pt x="5768" y="31758"/>
                    <a:pt x="5805" y="31832"/>
                  </a:cubicBezTo>
                  <a:lnTo>
                    <a:pt x="5879" y="31943"/>
                  </a:lnTo>
                  <a:cubicBezTo>
                    <a:pt x="5916" y="31980"/>
                    <a:pt x="5953" y="32054"/>
                    <a:pt x="6064" y="32054"/>
                  </a:cubicBezTo>
                  <a:lnTo>
                    <a:pt x="6175" y="32091"/>
                  </a:lnTo>
                  <a:cubicBezTo>
                    <a:pt x="6286" y="32091"/>
                    <a:pt x="6434" y="32054"/>
                    <a:pt x="6581" y="32017"/>
                  </a:cubicBezTo>
                  <a:cubicBezTo>
                    <a:pt x="7247" y="31869"/>
                    <a:pt x="8541" y="31462"/>
                    <a:pt x="10205" y="30945"/>
                  </a:cubicBezTo>
                  <a:cubicBezTo>
                    <a:pt x="12719" y="30205"/>
                    <a:pt x="16083" y="29170"/>
                    <a:pt x="19410" y="28320"/>
                  </a:cubicBezTo>
                  <a:cubicBezTo>
                    <a:pt x="22701" y="27506"/>
                    <a:pt x="25991" y="26878"/>
                    <a:pt x="28209" y="26878"/>
                  </a:cubicBezTo>
                  <a:cubicBezTo>
                    <a:pt x="28949" y="26878"/>
                    <a:pt x="29577" y="26952"/>
                    <a:pt x="30021" y="27100"/>
                  </a:cubicBezTo>
                  <a:cubicBezTo>
                    <a:pt x="30501" y="27248"/>
                    <a:pt x="30760" y="27469"/>
                    <a:pt x="30871" y="27728"/>
                  </a:cubicBezTo>
                  <a:cubicBezTo>
                    <a:pt x="31389" y="28800"/>
                    <a:pt x="31721" y="30538"/>
                    <a:pt x="31906" y="32461"/>
                  </a:cubicBezTo>
                  <a:cubicBezTo>
                    <a:pt x="32091" y="34346"/>
                    <a:pt x="32165" y="36416"/>
                    <a:pt x="32165" y="38154"/>
                  </a:cubicBezTo>
                  <a:cubicBezTo>
                    <a:pt x="32165" y="39337"/>
                    <a:pt x="32128" y="40335"/>
                    <a:pt x="32091" y="41075"/>
                  </a:cubicBezTo>
                  <a:cubicBezTo>
                    <a:pt x="32091" y="41469"/>
                    <a:pt x="32081" y="41768"/>
                    <a:pt x="32071" y="41962"/>
                  </a:cubicBezTo>
                  <a:lnTo>
                    <a:pt x="6397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2225"/>
                    <a:pt x="2062" y="676"/>
                    <a:pt x="3938" y="629"/>
                  </a:cubicBezTo>
                  <a:close/>
                  <a:moveTo>
                    <a:pt x="3920" y="0"/>
                  </a:moveTo>
                  <a:cubicBezTo>
                    <a:pt x="1701" y="74"/>
                    <a:pt x="1" y="1886"/>
                    <a:pt x="1" y="4067"/>
                  </a:cubicBezTo>
                  <a:cubicBezTo>
                    <a:pt x="1" y="4252"/>
                    <a:pt x="1" y="4474"/>
                    <a:pt x="38" y="4696"/>
                  </a:cubicBezTo>
                  <a:lnTo>
                    <a:pt x="5842" y="42295"/>
                  </a:lnTo>
                  <a:cubicBezTo>
                    <a:pt x="5842" y="42443"/>
                    <a:pt x="5990" y="42554"/>
                    <a:pt x="6138" y="42554"/>
                  </a:cubicBezTo>
                  <a:lnTo>
                    <a:pt x="32350" y="42554"/>
                  </a:lnTo>
                  <a:cubicBezTo>
                    <a:pt x="32535" y="42554"/>
                    <a:pt x="32646" y="42443"/>
                    <a:pt x="32683" y="42258"/>
                  </a:cubicBezTo>
                  <a:cubicBezTo>
                    <a:pt x="32683" y="42258"/>
                    <a:pt x="32757" y="40520"/>
                    <a:pt x="32757" y="38154"/>
                  </a:cubicBezTo>
                  <a:cubicBezTo>
                    <a:pt x="32757" y="36416"/>
                    <a:pt x="32720" y="34309"/>
                    <a:pt x="32535" y="32387"/>
                  </a:cubicBezTo>
                  <a:cubicBezTo>
                    <a:pt x="32313" y="30464"/>
                    <a:pt x="32017" y="28653"/>
                    <a:pt x="31426" y="27433"/>
                  </a:cubicBezTo>
                  <a:cubicBezTo>
                    <a:pt x="31204" y="26989"/>
                    <a:pt x="30760" y="26693"/>
                    <a:pt x="30206" y="26508"/>
                  </a:cubicBezTo>
                  <a:cubicBezTo>
                    <a:pt x="29651" y="26323"/>
                    <a:pt x="28986" y="26249"/>
                    <a:pt x="28209" y="26249"/>
                  </a:cubicBezTo>
                  <a:cubicBezTo>
                    <a:pt x="24882" y="26249"/>
                    <a:pt x="19632" y="27580"/>
                    <a:pt x="15085" y="28874"/>
                  </a:cubicBezTo>
                  <a:cubicBezTo>
                    <a:pt x="12792" y="29503"/>
                    <a:pt x="10685" y="30168"/>
                    <a:pt x="9058" y="30649"/>
                  </a:cubicBezTo>
                  <a:cubicBezTo>
                    <a:pt x="8245" y="30908"/>
                    <a:pt x="7580" y="31093"/>
                    <a:pt x="7062" y="31240"/>
                  </a:cubicBezTo>
                  <a:cubicBezTo>
                    <a:pt x="6840" y="31314"/>
                    <a:pt x="6618" y="31388"/>
                    <a:pt x="6471" y="31425"/>
                  </a:cubicBezTo>
                  <a:cubicBezTo>
                    <a:pt x="6426" y="31436"/>
                    <a:pt x="6382" y="31444"/>
                    <a:pt x="6341" y="31450"/>
                  </a:cubicBezTo>
                  <a:lnTo>
                    <a:pt x="6341" y="31450"/>
                  </a:lnTo>
                  <a:cubicBezTo>
                    <a:pt x="6311" y="31286"/>
                    <a:pt x="6286" y="31024"/>
                    <a:pt x="6286" y="30686"/>
                  </a:cubicBezTo>
                  <a:cubicBezTo>
                    <a:pt x="6249" y="30242"/>
                    <a:pt x="6249" y="29725"/>
                    <a:pt x="6249" y="29096"/>
                  </a:cubicBezTo>
                  <a:cubicBezTo>
                    <a:pt x="6249" y="23514"/>
                    <a:pt x="6988" y="10500"/>
                    <a:pt x="7838" y="4659"/>
                  </a:cubicBezTo>
                  <a:cubicBezTo>
                    <a:pt x="7838" y="4437"/>
                    <a:pt x="7875" y="4252"/>
                    <a:pt x="7875" y="4067"/>
                  </a:cubicBezTo>
                  <a:cubicBezTo>
                    <a:pt x="7875" y="1886"/>
                    <a:pt x="6138" y="74"/>
                    <a:pt x="3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1" name="Google Shape;2931;p51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 err="1"/>
              <a:t>Triagem</a:t>
            </a:r>
            <a:r>
              <a:rPr lang="en" dirty="0"/>
              <a:t> dos dados</a:t>
            </a:r>
            <a:endParaRPr lang="pt-BR" dirty="0"/>
          </a:p>
        </p:txBody>
      </p:sp>
      <p:sp>
        <p:nvSpPr>
          <p:cNvPr id="2932" name="Google Shape;2932;p51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735334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Devs </a:t>
            </a:r>
            <a:r>
              <a:rPr lang="en" dirty="0" err="1"/>
              <a:t>também</a:t>
            </a:r>
            <a:r>
              <a:rPr lang="en" dirty="0"/>
              <a:t> </a:t>
            </a:r>
            <a:r>
              <a:rPr lang="en" dirty="0" err="1"/>
              <a:t>colaboram</a:t>
            </a:r>
            <a:r>
              <a:rPr lang="en" dirty="0"/>
              <a:t>!</a:t>
            </a:r>
          </a:p>
        </p:txBody>
      </p:sp>
      <p:sp>
        <p:nvSpPr>
          <p:cNvPr id="2933" name="Google Shape;2933;p51"/>
          <p:cNvSpPr txBox="1">
            <a:spLocks noGrp="1"/>
          </p:cNvSpPr>
          <p:nvPr>
            <p:ph type="subTitle" idx="3"/>
          </p:nvPr>
        </p:nvSpPr>
        <p:spPr>
          <a:xfrm>
            <a:off x="1289304" y="1714553"/>
            <a:ext cx="16368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 err="1"/>
              <a:t>Atualização</a:t>
            </a:r>
            <a:r>
              <a:rPr lang="en" dirty="0"/>
              <a:t> dos dados</a:t>
            </a:r>
            <a:endParaRPr lang="pt-BR" dirty="0"/>
          </a:p>
        </p:txBody>
      </p:sp>
      <p:sp>
        <p:nvSpPr>
          <p:cNvPr id="2934" name="Google Shape;2934;p51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827300" cy="8646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400" dirty="0">
                <a:latin typeface="Barlow Semi Condensed"/>
                <a:sym typeface="Barlow Semi Condensed"/>
              </a:rPr>
              <a:t>A</a:t>
            </a:r>
            <a:r>
              <a:rPr lang="en" sz="1400" dirty="0">
                <a:latin typeface="Barlow Semi Condensed"/>
              </a:rPr>
              <a:t> </a:t>
            </a:r>
            <a:r>
              <a:rPr lang="en" sz="1400" dirty="0" err="1">
                <a:latin typeface="Barlow Semi Condensed"/>
                <a:sym typeface="Barlow Semi Condensed"/>
              </a:rPr>
              <a:t>comunidade</a:t>
            </a:r>
            <a:r>
              <a:rPr lang="en" sz="1400" dirty="0">
                <a:latin typeface="Barlow Semi Condensed"/>
                <a:sym typeface="Barlow Semi Condensed"/>
              </a:rPr>
              <a:t> </a:t>
            </a:r>
            <a:r>
              <a:rPr lang="en" sz="1400" dirty="0" err="1">
                <a:latin typeface="Barlow Semi Condensed"/>
                <a:sym typeface="Barlow Semi Condensed"/>
              </a:rPr>
              <a:t>trabalha</a:t>
            </a:r>
            <a:r>
              <a:rPr lang="en" sz="1400" dirty="0">
                <a:latin typeface="Barlow Semi Condensed"/>
                <a:sym typeface="Barlow Semi Condensed"/>
              </a:rPr>
              <a:t> para </a:t>
            </a:r>
            <a:r>
              <a:rPr lang="en" sz="1400" dirty="0" err="1">
                <a:latin typeface="Barlow Semi Condensed"/>
                <a:sym typeface="Barlow Semi Condensed"/>
              </a:rPr>
              <a:t>melhorar</a:t>
            </a:r>
            <a:r>
              <a:rPr lang="en" sz="1400" dirty="0">
                <a:latin typeface="Barlow Semi Condensed"/>
                <a:sym typeface="Barlow Semi Condensed"/>
              </a:rPr>
              <a:t> a ferramenta</a:t>
            </a:r>
            <a:endParaRPr lang="pt-BR" sz="1400" dirty="0"/>
          </a:p>
        </p:txBody>
      </p:sp>
      <p:sp>
        <p:nvSpPr>
          <p:cNvPr id="2935" name="Google Shape;2935;p51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400" dirty="0"/>
              <a:t>OSM </a:t>
            </a:r>
            <a:r>
              <a:rPr lang="en" sz="1400" dirty="0" err="1"/>
              <a:t>cuida</a:t>
            </a:r>
            <a:r>
              <a:rPr lang="en" sz="1400" dirty="0"/>
              <a:t> dos </a:t>
            </a:r>
            <a:r>
              <a:rPr lang="en" sz="1400" dirty="0" err="1"/>
              <a:t>seus</a:t>
            </a:r>
            <a:r>
              <a:rPr lang="en" sz="1400" dirty="0"/>
              <a:t> dados</a:t>
            </a:r>
          </a:p>
        </p:txBody>
      </p:sp>
      <p:sp>
        <p:nvSpPr>
          <p:cNvPr id="2936" name="Google Shape;2936;p51"/>
          <p:cNvSpPr txBox="1">
            <a:spLocks noGrp="1"/>
          </p:cNvSpPr>
          <p:nvPr>
            <p:ph type="subTitle" idx="6"/>
          </p:nvPr>
        </p:nvSpPr>
        <p:spPr>
          <a:xfrm>
            <a:off x="1289304" y="2034593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400" dirty="0" err="1"/>
              <a:t>Várias</a:t>
            </a:r>
            <a:r>
              <a:rPr lang="en" sz="1400" dirty="0"/>
              <a:t> </a:t>
            </a:r>
            <a:r>
              <a:rPr lang="en" sz="1400" dirty="0" err="1"/>
              <a:t>organizações</a:t>
            </a:r>
            <a:r>
              <a:rPr lang="en" sz="1400" dirty="0"/>
              <a:t> </a:t>
            </a:r>
            <a:r>
              <a:rPr lang="en" sz="1400" dirty="0" err="1"/>
              <a:t>públicas</a:t>
            </a:r>
            <a:r>
              <a:rPr lang="en" sz="1400" dirty="0"/>
              <a:t> e </a:t>
            </a:r>
            <a:r>
              <a:rPr lang="en" sz="1400" dirty="0" err="1"/>
              <a:t>privadas</a:t>
            </a:r>
            <a:r>
              <a:rPr lang="en" sz="1400" dirty="0"/>
              <a:t>  </a:t>
            </a:r>
            <a:r>
              <a:rPr lang="en" sz="1400" dirty="0" err="1"/>
              <a:t>colaboram</a:t>
            </a:r>
            <a:endParaRPr lang="en" sz="1400" dirty="0" err="1">
              <a:latin typeface="Barlow Semi Condensed"/>
              <a:ea typeface="Barlow Semi Condensed"/>
              <a:cs typeface="Barlow Semi Condensed"/>
            </a:endParaRPr>
          </a:p>
        </p:txBody>
      </p:sp>
      <p:grpSp>
        <p:nvGrpSpPr>
          <p:cNvPr id="2937" name="Google Shape;2937;p51"/>
          <p:cNvGrpSpPr/>
          <p:nvPr/>
        </p:nvGrpSpPr>
        <p:grpSpPr>
          <a:xfrm>
            <a:off x="2021644" y="1620609"/>
            <a:ext cx="175013" cy="27000"/>
            <a:chOff x="5662375" y="212375"/>
            <a:chExt cx="175013" cy="27000"/>
          </a:xfrm>
        </p:grpSpPr>
        <p:sp>
          <p:nvSpPr>
            <p:cNvPr id="2938" name="Google Shape;2938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1" name="Google Shape;2941;p51"/>
          <p:cNvGrpSpPr/>
          <p:nvPr/>
        </p:nvGrpSpPr>
        <p:grpSpPr>
          <a:xfrm>
            <a:off x="4484519" y="1167573"/>
            <a:ext cx="175013" cy="27000"/>
            <a:chOff x="5662375" y="212375"/>
            <a:chExt cx="175013" cy="27000"/>
          </a:xfrm>
        </p:grpSpPr>
        <p:sp>
          <p:nvSpPr>
            <p:cNvPr id="2942" name="Google Shape;2942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5" name="Google Shape;2945;p51"/>
          <p:cNvGrpSpPr/>
          <p:nvPr/>
        </p:nvGrpSpPr>
        <p:grpSpPr>
          <a:xfrm>
            <a:off x="6949194" y="1725699"/>
            <a:ext cx="175013" cy="27000"/>
            <a:chOff x="5662375" y="212375"/>
            <a:chExt cx="175013" cy="27000"/>
          </a:xfrm>
        </p:grpSpPr>
        <p:sp>
          <p:nvSpPr>
            <p:cNvPr id="2946" name="Google Shape;2946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9" name="Google Shape;2949;p51"/>
          <p:cNvGrpSpPr/>
          <p:nvPr/>
        </p:nvGrpSpPr>
        <p:grpSpPr>
          <a:xfrm>
            <a:off x="5495189" y="2811226"/>
            <a:ext cx="203374" cy="179736"/>
            <a:chOff x="-3137650" y="2787000"/>
            <a:chExt cx="291450" cy="257575"/>
          </a:xfrm>
        </p:grpSpPr>
        <p:sp>
          <p:nvSpPr>
            <p:cNvPr id="2950" name="Google Shape;2950;p51"/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51"/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51"/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51"/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51"/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51"/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51"/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51"/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8" name="Google Shape;2958;p51"/>
          <p:cNvGrpSpPr/>
          <p:nvPr/>
        </p:nvGrpSpPr>
        <p:grpSpPr>
          <a:xfrm>
            <a:off x="3830965" y="2799136"/>
            <a:ext cx="203915" cy="203915"/>
            <a:chOff x="-6354300" y="2757075"/>
            <a:chExt cx="292225" cy="292225"/>
          </a:xfrm>
        </p:grpSpPr>
        <p:sp>
          <p:nvSpPr>
            <p:cNvPr id="2959" name="Google Shape;2959;p51"/>
            <p:cNvSpPr/>
            <p:nvPr/>
          </p:nvSpPr>
          <p:spPr>
            <a:xfrm>
              <a:off x="-6354300" y="2757075"/>
              <a:ext cx="292225" cy="292225"/>
            </a:xfrm>
            <a:custGeom>
              <a:avLst/>
              <a:gdLst/>
              <a:ahLst/>
              <a:cxnLst/>
              <a:rect l="l" t="t" r="r" b="b"/>
              <a:pathLst>
                <a:path w="11689" h="11689" extrusionOk="0">
                  <a:moveTo>
                    <a:pt x="10681" y="4159"/>
                  </a:moveTo>
                  <a:cubicBezTo>
                    <a:pt x="10870" y="4159"/>
                    <a:pt x="11027" y="4316"/>
                    <a:pt x="11027" y="4505"/>
                  </a:cubicBezTo>
                  <a:lnTo>
                    <a:pt x="11027" y="4915"/>
                  </a:lnTo>
                  <a:cubicBezTo>
                    <a:pt x="10901" y="4883"/>
                    <a:pt x="10775" y="4883"/>
                    <a:pt x="10681" y="4883"/>
                  </a:cubicBezTo>
                  <a:lnTo>
                    <a:pt x="9609" y="4883"/>
                  </a:lnTo>
                  <a:lnTo>
                    <a:pt x="9609" y="4190"/>
                  </a:lnTo>
                  <a:lnTo>
                    <a:pt x="10681" y="4190"/>
                  </a:lnTo>
                  <a:lnTo>
                    <a:pt x="10681" y="4159"/>
                  </a:lnTo>
                  <a:close/>
                  <a:moveTo>
                    <a:pt x="2048" y="2773"/>
                  </a:moveTo>
                  <a:lnTo>
                    <a:pt x="2048" y="6207"/>
                  </a:lnTo>
                  <a:lnTo>
                    <a:pt x="662" y="6207"/>
                  </a:lnTo>
                  <a:lnTo>
                    <a:pt x="662" y="3151"/>
                  </a:lnTo>
                  <a:cubicBezTo>
                    <a:pt x="694" y="2930"/>
                    <a:pt x="851" y="2773"/>
                    <a:pt x="1009" y="2773"/>
                  </a:cubicBezTo>
                  <a:close/>
                  <a:moveTo>
                    <a:pt x="8885" y="693"/>
                  </a:moveTo>
                  <a:lnTo>
                    <a:pt x="8885" y="4883"/>
                  </a:lnTo>
                  <a:cubicBezTo>
                    <a:pt x="8538" y="4915"/>
                    <a:pt x="8223" y="5104"/>
                    <a:pt x="8066" y="5419"/>
                  </a:cubicBezTo>
                  <a:lnTo>
                    <a:pt x="7751" y="6049"/>
                  </a:lnTo>
                  <a:cubicBezTo>
                    <a:pt x="7719" y="6175"/>
                    <a:pt x="7593" y="6238"/>
                    <a:pt x="7436" y="6238"/>
                  </a:cubicBezTo>
                  <a:lnTo>
                    <a:pt x="2710" y="6238"/>
                  </a:lnTo>
                  <a:lnTo>
                    <a:pt x="2710" y="693"/>
                  </a:lnTo>
                  <a:close/>
                  <a:moveTo>
                    <a:pt x="10681" y="5513"/>
                  </a:moveTo>
                  <a:cubicBezTo>
                    <a:pt x="10870" y="5513"/>
                    <a:pt x="11027" y="5671"/>
                    <a:pt x="11027" y="5860"/>
                  </a:cubicBezTo>
                  <a:lnTo>
                    <a:pt x="11027" y="10649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09" y="11027"/>
                  </a:lnTo>
                  <a:cubicBezTo>
                    <a:pt x="820" y="11027"/>
                    <a:pt x="662" y="10869"/>
                    <a:pt x="662" y="10649"/>
                  </a:cubicBezTo>
                  <a:lnTo>
                    <a:pt x="662" y="6868"/>
                  </a:lnTo>
                  <a:lnTo>
                    <a:pt x="7436" y="6868"/>
                  </a:lnTo>
                  <a:cubicBezTo>
                    <a:pt x="7845" y="6868"/>
                    <a:pt x="8192" y="6648"/>
                    <a:pt x="8349" y="6333"/>
                  </a:cubicBezTo>
                  <a:lnTo>
                    <a:pt x="8664" y="5703"/>
                  </a:lnTo>
                  <a:cubicBezTo>
                    <a:pt x="8696" y="5576"/>
                    <a:pt x="8822" y="5513"/>
                    <a:pt x="8979" y="5513"/>
                  </a:cubicBezTo>
                  <a:close/>
                  <a:moveTo>
                    <a:pt x="2395" y="0"/>
                  </a:moveTo>
                  <a:cubicBezTo>
                    <a:pt x="2206" y="0"/>
                    <a:pt x="2048" y="158"/>
                    <a:pt x="2048" y="347"/>
                  </a:cubicBezTo>
                  <a:lnTo>
                    <a:pt x="2048" y="2111"/>
                  </a:lnTo>
                  <a:lnTo>
                    <a:pt x="1009" y="2111"/>
                  </a:lnTo>
                  <a:cubicBezTo>
                    <a:pt x="473" y="2111"/>
                    <a:pt x="0" y="2584"/>
                    <a:pt x="0" y="3151"/>
                  </a:cubicBezTo>
                  <a:lnTo>
                    <a:pt x="0" y="10649"/>
                  </a:lnTo>
                  <a:cubicBezTo>
                    <a:pt x="0" y="11216"/>
                    <a:pt x="473" y="11688"/>
                    <a:pt x="1009" y="11688"/>
                  </a:cubicBezTo>
                  <a:lnTo>
                    <a:pt x="10618" y="11688"/>
                  </a:lnTo>
                  <a:cubicBezTo>
                    <a:pt x="11185" y="11688"/>
                    <a:pt x="11657" y="11216"/>
                    <a:pt x="11657" y="10649"/>
                  </a:cubicBezTo>
                  <a:lnTo>
                    <a:pt x="11657" y="4505"/>
                  </a:lnTo>
                  <a:cubicBezTo>
                    <a:pt x="11689" y="3938"/>
                    <a:pt x="11216" y="3466"/>
                    <a:pt x="10681" y="3466"/>
                  </a:cubicBezTo>
                  <a:lnTo>
                    <a:pt x="9609" y="3466"/>
                  </a:lnTo>
                  <a:lnTo>
                    <a:pt x="9609" y="347"/>
                  </a:lnTo>
                  <a:cubicBezTo>
                    <a:pt x="9609" y="158"/>
                    <a:pt x="9452" y="0"/>
                    <a:pt x="9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51"/>
            <p:cNvSpPr/>
            <p:nvPr/>
          </p:nvSpPr>
          <p:spPr>
            <a:xfrm>
              <a:off x="-6268450" y="279015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51"/>
            <p:cNvSpPr/>
            <p:nvPr/>
          </p:nvSpPr>
          <p:spPr>
            <a:xfrm>
              <a:off x="-6268450" y="282560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51"/>
            <p:cNvSpPr/>
            <p:nvPr/>
          </p:nvSpPr>
          <p:spPr>
            <a:xfrm>
              <a:off x="-6268450" y="2860250"/>
              <a:ext cx="119750" cy="17350"/>
            </a:xfrm>
            <a:custGeom>
              <a:avLst/>
              <a:gdLst/>
              <a:ahLst/>
              <a:cxnLst/>
              <a:rect l="l" t="t" r="r" b="b"/>
              <a:pathLst>
                <a:path w="4790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32" y="693"/>
                    <a:pt x="4789" y="536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3" name="Google Shape;2963;p51"/>
          <p:cNvGrpSpPr/>
          <p:nvPr/>
        </p:nvGrpSpPr>
        <p:grpSpPr>
          <a:xfrm>
            <a:off x="4917834" y="2603164"/>
            <a:ext cx="203374" cy="203915"/>
            <a:chOff x="-1700225" y="2768875"/>
            <a:chExt cx="291450" cy="292225"/>
          </a:xfrm>
        </p:grpSpPr>
        <p:sp>
          <p:nvSpPr>
            <p:cNvPr id="2964" name="Google Shape;2964;p51"/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51"/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51"/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51"/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51"/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51"/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3">
            <a:extLst>
              <a:ext uri="{FF2B5EF4-FFF2-40B4-BE49-F238E27FC236}">
                <a16:creationId xmlns:a16="http://schemas.microsoft.com/office/drawing/2014/main" id="{00D6AC90-91B6-4A20-9986-A67537829C4B}"/>
              </a:ext>
            </a:extLst>
          </p:cNvPr>
          <p:cNvSpPr txBox="1"/>
          <p:nvPr/>
        </p:nvSpPr>
        <p:spPr>
          <a:xfrm>
            <a:off x="4412696" y="4825096"/>
            <a:ext cx="417619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>
                <a:solidFill>
                  <a:schemeClr val="dk2"/>
                </a:solidFill>
                <a:latin typeface="Barlow Semi Condensed"/>
                <a:sym typeface="Barlow Semi Condensed"/>
              </a:rPr>
              <a:t>https://wiki.openstreetmap.org/wiki/How_to_contribute</a:t>
            </a:r>
            <a:endParaRPr lang="pt-BR" sz="1200" dirty="0">
              <a:solidFill>
                <a:schemeClr val="dk2"/>
              </a:solidFill>
              <a:latin typeface="Barlow Semi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1" grpId="0"/>
      <p:bldP spid="2932" grpId="0"/>
      <p:bldP spid="2933" grpId="0"/>
      <p:bldP spid="2934" grpId="0"/>
      <p:bldP spid="2935" grpId="0"/>
      <p:bldP spid="2936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err="1"/>
              <a:t>Quem</a:t>
            </a:r>
            <a:r>
              <a:rPr lang="en" dirty="0"/>
              <a:t> </a:t>
            </a:r>
            <a:r>
              <a:rPr lang="en" dirty="0" err="1"/>
              <a:t>usa</a:t>
            </a:r>
            <a:r>
              <a:rPr lang="en" dirty="0"/>
              <a:t> </a:t>
            </a:r>
            <a:r>
              <a:rPr lang="en" dirty="0" err="1"/>
              <a:t>isso</a:t>
            </a:r>
            <a:r>
              <a:rPr lang="en" dirty="0"/>
              <a:t>?</a:t>
            </a:r>
            <a:endParaRPr lang="pt-BR" dirty="0"/>
          </a:p>
        </p:txBody>
      </p:sp>
      <p:pic>
        <p:nvPicPr>
          <p:cNvPr id="15" name="Imagem 15">
            <a:extLst>
              <a:ext uri="{FF2B5EF4-FFF2-40B4-BE49-F238E27FC236}">
                <a16:creationId xmlns:a16="http://schemas.microsoft.com/office/drawing/2014/main" id="{4E692D2C-4905-43B4-BBD5-B23C5F7BE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314" y="1118553"/>
            <a:ext cx="2086304" cy="2210083"/>
          </a:xfrm>
          <a:prstGeom prst="rect">
            <a:avLst/>
          </a:prstGeom>
        </p:spPr>
      </p:pic>
      <p:pic>
        <p:nvPicPr>
          <p:cNvPr id="16" name="Imagem 16">
            <a:extLst>
              <a:ext uri="{FF2B5EF4-FFF2-40B4-BE49-F238E27FC236}">
                <a16:creationId xmlns:a16="http://schemas.microsoft.com/office/drawing/2014/main" id="{046AC836-E7D4-4C0B-987F-FAFD06FEE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179" y="1045779"/>
            <a:ext cx="1512176" cy="1876097"/>
          </a:xfrm>
          <a:prstGeom prst="rect">
            <a:avLst/>
          </a:prstGeom>
        </p:spPr>
      </p:pic>
      <p:pic>
        <p:nvPicPr>
          <p:cNvPr id="17" name="Imagem 17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99920C8-EE12-441B-A35F-4B36C81997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0331" y="1048387"/>
            <a:ext cx="2178269" cy="2291295"/>
          </a:xfrm>
          <a:prstGeom prst="rect">
            <a:avLst/>
          </a:prstGeom>
        </p:spPr>
      </p:pic>
      <p:pic>
        <p:nvPicPr>
          <p:cNvPr id="18" name="Imagem 18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DC9BE644-781E-481B-846D-845BB83FB2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0986" y="3332068"/>
            <a:ext cx="3262148" cy="1566777"/>
          </a:xfrm>
          <a:prstGeom prst="rect">
            <a:avLst/>
          </a:prstGeom>
        </p:spPr>
      </p:pic>
      <p:sp>
        <p:nvSpPr>
          <p:cNvPr id="19" name="TextBox 3">
            <a:extLst>
              <a:ext uri="{FF2B5EF4-FFF2-40B4-BE49-F238E27FC236}">
                <a16:creationId xmlns:a16="http://schemas.microsoft.com/office/drawing/2014/main" id="{EDF25528-583A-43A8-97CB-C2AB652A083B}"/>
              </a:ext>
            </a:extLst>
          </p:cNvPr>
          <p:cNvSpPr txBox="1"/>
          <p:nvPr/>
        </p:nvSpPr>
        <p:spPr>
          <a:xfrm>
            <a:off x="4412696" y="4825096"/>
            <a:ext cx="464915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>
                <a:solidFill>
                  <a:schemeClr val="dk2"/>
                </a:solidFill>
                <a:latin typeface="Barlow Semi Condensed"/>
              </a:rPr>
              <a:t>https://welcome.openstreetmap.org/about-osm-community/consumers/</a:t>
            </a:r>
            <a:endParaRPr lang="pt-BR" sz="1200" dirty="0">
              <a:solidFill>
                <a:schemeClr val="dk2"/>
              </a:solidFill>
              <a:latin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28468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Mapa&#10;&#10;Descrição gerada automaticamente">
            <a:extLst>
              <a:ext uri="{FF2B5EF4-FFF2-40B4-BE49-F238E27FC236}">
                <a16:creationId xmlns:a16="http://schemas.microsoft.com/office/drawing/2014/main" id="{D5F9096F-8338-48AA-A526-62D885B57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28" y="1007488"/>
            <a:ext cx="8024648" cy="4021903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5568CA69-8C00-4FD7-A13F-A91C6B79F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739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>
            <a:extLst>
              <a:ext uri="{FF2B5EF4-FFF2-40B4-BE49-F238E27FC236}">
                <a16:creationId xmlns:a16="http://schemas.microsoft.com/office/drawing/2014/main" id="{840C253B-CA0A-415D-9FC4-4235FB9E2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80" y="580154"/>
            <a:ext cx="8188871" cy="4075155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C23415D8-4C90-4374-9290-AEC9EDB1F731}"/>
              </a:ext>
            </a:extLst>
          </p:cNvPr>
          <p:cNvSpPr txBox="1"/>
          <p:nvPr/>
        </p:nvSpPr>
        <p:spPr>
          <a:xfrm>
            <a:off x="4412696" y="4825096"/>
            <a:ext cx="464915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>
                <a:solidFill>
                  <a:schemeClr val="dk2"/>
                </a:solidFill>
                <a:latin typeface="Barlow Semi Condensed"/>
              </a:rPr>
              <a:t>https://www.openstreetmap.org/#map=16/-12.5414/-55.7083</a:t>
            </a:r>
            <a:endParaRPr lang="pt-BR" sz="1200" dirty="0">
              <a:solidFill>
                <a:schemeClr val="dk2"/>
              </a:solidFill>
              <a:latin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5773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>
            <a:extLst>
              <a:ext uri="{FF2B5EF4-FFF2-40B4-BE49-F238E27FC236}">
                <a16:creationId xmlns:a16="http://schemas.microsoft.com/office/drawing/2014/main" id="{C23415D8-4C90-4374-9290-AEC9EDB1F731}"/>
              </a:ext>
            </a:extLst>
          </p:cNvPr>
          <p:cNvSpPr txBox="1"/>
          <p:nvPr/>
        </p:nvSpPr>
        <p:spPr>
          <a:xfrm>
            <a:off x="1758834" y="4825096"/>
            <a:ext cx="730302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>
                <a:solidFill>
                  <a:schemeClr val="dk2"/>
                </a:solidFill>
                <a:latin typeface="Barlow Semi Condensed"/>
              </a:rPr>
              <a:t>https://demo.f4map.com/#lat=39.7541909&amp;lon=-104.9936441&amp;zoom=18&amp;camera.theta=74.507&amp;camera.phi=-175.325</a:t>
            </a:r>
            <a:endParaRPr lang="pt-BR" sz="1200" dirty="0">
              <a:solidFill>
                <a:schemeClr val="dk2"/>
              </a:solidFill>
              <a:latin typeface="Barlow Semi Condensed"/>
            </a:endParaRPr>
          </a:p>
        </p:txBody>
      </p:sp>
      <p:pic>
        <p:nvPicPr>
          <p:cNvPr id="2" name="Imagem 3">
            <a:extLst>
              <a:ext uri="{FF2B5EF4-FFF2-40B4-BE49-F238E27FC236}">
                <a16:creationId xmlns:a16="http://schemas.microsoft.com/office/drawing/2014/main" id="{D6D2C2B8-5811-423C-B3A5-C5E658AF6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31" y="723191"/>
            <a:ext cx="8326820" cy="40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9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>
            <a:extLst>
              <a:ext uri="{FF2B5EF4-FFF2-40B4-BE49-F238E27FC236}">
                <a16:creationId xmlns:a16="http://schemas.microsoft.com/office/drawing/2014/main" id="{C23415D8-4C90-4374-9290-AEC9EDB1F731}"/>
              </a:ext>
            </a:extLst>
          </p:cNvPr>
          <p:cNvSpPr txBox="1"/>
          <p:nvPr/>
        </p:nvSpPr>
        <p:spPr>
          <a:xfrm>
            <a:off x="1758834" y="4825096"/>
            <a:ext cx="730302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>
                <a:solidFill>
                  <a:schemeClr val="dk2"/>
                </a:solidFill>
                <a:latin typeface="Barlow Semi Condensed"/>
              </a:rPr>
              <a:t>https://demo.f4map.com/#lat=39.7541909&amp;lon=-104.9936441&amp;zoom=18&amp;camera.theta=74.507&amp;camera.phi=-175.325</a:t>
            </a:r>
            <a:endParaRPr lang="pt-BR" sz="1200" dirty="0">
              <a:solidFill>
                <a:schemeClr val="dk2"/>
              </a:solidFill>
              <a:latin typeface="Barlow Semi Condensed"/>
            </a:endParaRPr>
          </a:p>
        </p:txBody>
      </p:sp>
      <p:pic>
        <p:nvPicPr>
          <p:cNvPr id="3" name="Imagem 3" descr="Tabela&#10;&#10;Descrição gerada automaticamente">
            <a:extLst>
              <a:ext uri="{FF2B5EF4-FFF2-40B4-BE49-F238E27FC236}">
                <a16:creationId xmlns:a16="http://schemas.microsoft.com/office/drawing/2014/main" id="{FD588265-5F30-4FC8-98AE-856BF20EC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779" y="621405"/>
            <a:ext cx="4812424" cy="386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4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6" name="Google Shape;1896;p37"/>
          <p:cNvGrpSpPr/>
          <p:nvPr/>
        </p:nvGrpSpPr>
        <p:grpSpPr>
          <a:xfrm>
            <a:off x="3994598" y="1510458"/>
            <a:ext cx="4430405" cy="3106404"/>
            <a:chOff x="862950" y="825025"/>
            <a:chExt cx="5862650" cy="4111175"/>
          </a:xfrm>
        </p:grpSpPr>
        <p:sp>
          <p:nvSpPr>
            <p:cNvPr id="1897" name="Google Shape;1897;p37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7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7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7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7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7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7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7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7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7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7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7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7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7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7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7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7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7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7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7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7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7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7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7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7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7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7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7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7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7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7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7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7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7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7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7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7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7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7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7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7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7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7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7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7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7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7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7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7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7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7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7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7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7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7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7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7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7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7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7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7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7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7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7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7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7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7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7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7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7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7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7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7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7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7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7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7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7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7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7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7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7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7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7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7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7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7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7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7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7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7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7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7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7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7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7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7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7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7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7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7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7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7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7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7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7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7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7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7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7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7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7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7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7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7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7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7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7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7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7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7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7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7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7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7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7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7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7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7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7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7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7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7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7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4" name="Google Shape;2114;p37"/>
          <p:cNvGrpSpPr/>
          <p:nvPr/>
        </p:nvGrpSpPr>
        <p:grpSpPr>
          <a:xfrm>
            <a:off x="731647" y="1650460"/>
            <a:ext cx="635100" cy="733490"/>
            <a:chOff x="731647" y="1650460"/>
            <a:chExt cx="635100" cy="733490"/>
          </a:xfrm>
        </p:grpSpPr>
        <p:grpSp>
          <p:nvGrpSpPr>
            <p:cNvPr id="2115" name="Google Shape;2115;p37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7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7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8" name="Google Shape;2118;p37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0" name="Google Shape;2120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1" name="Google Shape;2121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2" name="Google Shape;2122;p37"/>
          <p:cNvGrpSpPr/>
          <p:nvPr/>
        </p:nvGrpSpPr>
        <p:grpSpPr>
          <a:xfrm>
            <a:off x="731647" y="2728277"/>
            <a:ext cx="635100" cy="734984"/>
            <a:chOff x="731647" y="2728277"/>
            <a:chExt cx="635100" cy="734984"/>
          </a:xfrm>
        </p:grpSpPr>
        <p:grpSp>
          <p:nvGrpSpPr>
            <p:cNvPr id="2123" name="Google Shape;2123;p37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7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7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37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8" name="Google Shape;2128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9" name="Google Shape;2129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30" name="Google Shape;2130;p37"/>
          <p:cNvGrpSpPr/>
          <p:nvPr/>
        </p:nvGrpSpPr>
        <p:grpSpPr>
          <a:xfrm>
            <a:off x="731647" y="3806675"/>
            <a:ext cx="635100" cy="734704"/>
            <a:chOff x="731647" y="3806675"/>
            <a:chExt cx="635100" cy="734704"/>
          </a:xfrm>
        </p:grpSpPr>
        <p:grpSp>
          <p:nvGrpSpPr>
            <p:cNvPr id="2131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32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4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35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6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7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 lang="en-US"/>
          </a:p>
        </p:txBody>
      </p: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Apresentação</a:t>
            </a:r>
            <a:r>
              <a:rPr lang="en"/>
              <a:t> do SGBD PostgreSQL</a:t>
            </a: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"/>
              <a:t>PostgreSQL</a:t>
            </a:r>
          </a:p>
        </p:txBody>
      </p:sp>
      <p:sp>
        <p:nvSpPr>
          <p:cNvPr id="2141" name="Google Shape;2141;p37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PostGIS</a:t>
            </a:r>
            <a:endParaRPr lang="en-US" err="1"/>
          </a:p>
        </p:txBody>
      </p:sp>
      <p:sp>
        <p:nvSpPr>
          <p:cNvPr id="2142" name="Google Shape;2142;p37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Dando </a:t>
            </a:r>
            <a:r>
              <a:rPr lang="en" err="1"/>
              <a:t>superpoderes</a:t>
            </a:r>
            <a:r>
              <a:rPr lang="en"/>
              <a:t> para o banco de dados</a:t>
            </a:r>
          </a:p>
        </p:txBody>
      </p:sp>
      <p:sp>
        <p:nvSpPr>
          <p:cNvPr id="2143" name="Google Shape;2143;p37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OpenStreetMap</a:t>
            </a:r>
            <a:endParaRPr lang="en-US"/>
          </a:p>
        </p:txBody>
      </p:sp>
      <p:sp>
        <p:nvSpPr>
          <p:cNvPr id="2144" name="Google Shape;2144;p37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Apresentação</a:t>
            </a:r>
            <a:r>
              <a:rPr lang="en"/>
              <a:t> do OpenStreetMap (OSM)</a:t>
            </a:r>
          </a:p>
        </p:txBody>
      </p:sp>
      <p:sp>
        <p:nvSpPr>
          <p:cNvPr id="2145" name="Google Shape;2145;p37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"/>
              <a:t>Por que </a:t>
            </a:r>
            <a:r>
              <a:rPr lang="en" err="1"/>
              <a:t>PostGIS</a:t>
            </a:r>
            <a:r>
              <a:rPr lang="en"/>
              <a:t> e OSM?</a:t>
            </a:r>
          </a:p>
        </p:txBody>
      </p:sp>
      <p:sp>
        <p:nvSpPr>
          <p:cNvPr id="2146" name="Google Shape;2146;p37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O que </a:t>
            </a:r>
            <a:r>
              <a:rPr lang="en" dirty="0" err="1"/>
              <a:t>faz</a:t>
            </a:r>
            <a:r>
              <a:rPr lang="en" dirty="0"/>
              <a:t> </a:t>
            </a:r>
            <a:r>
              <a:rPr lang="en" dirty="0" err="1"/>
              <a:t>eu</a:t>
            </a:r>
            <a:r>
              <a:rPr lang="en" dirty="0"/>
              <a:t> </a:t>
            </a:r>
            <a:r>
              <a:rPr lang="en" dirty="0" err="1"/>
              <a:t>querer</a:t>
            </a:r>
            <a:r>
              <a:rPr lang="en" dirty="0"/>
              <a:t> usar </a:t>
            </a:r>
            <a:r>
              <a:rPr lang="en" dirty="0" err="1"/>
              <a:t>isso</a:t>
            </a:r>
            <a:r>
              <a:rPr lang="en" dirty="0"/>
              <a:t>?</a:t>
            </a:r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48" name="Google Shape;2148;p37"/>
          <p:cNvSpPr txBox="1">
            <a:spLocks noGrp="1"/>
          </p:cNvSpPr>
          <p:nvPr>
            <p:ph type="title" idx="13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9" name="Google Shape;2149;p37"/>
          <p:cNvSpPr txBox="1">
            <a:spLocks noGrp="1"/>
          </p:cNvSpPr>
          <p:nvPr>
            <p:ph type="title" idx="14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0" name="Google Shape;2150;p37"/>
          <p:cNvSpPr txBox="1">
            <a:spLocks noGrp="1"/>
          </p:cNvSpPr>
          <p:nvPr>
            <p:ph type="title" idx="15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p46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err="1"/>
              <a:t>Geofabrik</a:t>
            </a:r>
          </a:p>
        </p:txBody>
      </p:sp>
      <p:grpSp>
        <p:nvGrpSpPr>
          <p:cNvPr id="2343" name="Google Shape;2343;p46"/>
          <p:cNvGrpSpPr/>
          <p:nvPr/>
        </p:nvGrpSpPr>
        <p:grpSpPr>
          <a:xfrm>
            <a:off x="741120" y="1652562"/>
            <a:ext cx="4188013" cy="2427688"/>
            <a:chOff x="1397225" y="1410350"/>
            <a:chExt cx="4786300" cy="2774500"/>
          </a:xfrm>
        </p:grpSpPr>
        <p:grpSp>
          <p:nvGrpSpPr>
            <p:cNvPr id="2344" name="Google Shape;2344;p46"/>
            <p:cNvGrpSpPr/>
            <p:nvPr/>
          </p:nvGrpSpPr>
          <p:grpSpPr>
            <a:xfrm>
              <a:off x="4293400" y="2574725"/>
              <a:ext cx="84425" cy="80100"/>
              <a:chOff x="4293400" y="2574725"/>
              <a:chExt cx="84425" cy="80100"/>
            </a:xfrm>
          </p:grpSpPr>
          <p:sp>
            <p:nvSpPr>
              <p:cNvPr id="2345" name="Google Shape;2345;p46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2346" name="Google Shape;2346;p46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7" name="Google Shape;2347;p46"/>
            <p:cNvGrpSpPr/>
            <p:nvPr/>
          </p:nvGrpSpPr>
          <p:grpSpPr>
            <a:xfrm>
              <a:off x="4000175" y="1462675"/>
              <a:ext cx="1917275" cy="1140875"/>
              <a:chOff x="4000175" y="1462675"/>
              <a:chExt cx="1917275" cy="1140875"/>
            </a:xfrm>
          </p:grpSpPr>
          <p:sp>
            <p:nvSpPr>
              <p:cNvPr id="2348" name="Google Shape;2348;p46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grpSp>
            <p:nvGrpSpPr>
              <p:cNvPr id="2349" name="Google Shape;2349;p46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2350" name="Google Shape;2350;p46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</p:sp>
            <p:sp>
              <p:nvSpPr>
                <p:cNvPr id="2351" name="Google Shape;2351;p46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2" name="Google Shape;2352;p46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3" name="Google Shape;2353;p46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4" name="Google Shape;2354;p46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5" name="Google Shape;2355;p46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56" name="Google Shape;2356;p46"/>
            <p:cNvGrpSpPr/>
            <p:nvPr/>
          </p:nvGrpSpPr>
          <p:grpSpPr>
            <a:xfrm>
              <a:off x="3960625" y="2587825"/>
              <a:ext cx="94050" cy="104125"/>
              <a:chOff x="3960625" y="2587825"/>
              <a:chExt cx="94050" cy="104125"/>
            </a:xfrm>
          </p:grpSpPr>
          <p:sp>
            <p:nvSpPr>
              <p:cNvPr id="2357" name="Google Shape;2357;p46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2358" name="Google Shape;2358;p46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59" name="Google Shape;2359;p46"/>
            <p:cNvGrpSpPr/>
            <p:nvPr/>
          </p:nvGrpSpPr>
          <p:grpSpPr>
            <a:xfrm>
              <a:off x="3765350" y="2500900"/>
              <a:ext cx="173600" cy="187925"/>
              <a:chOff x="3765350" y="2500900"/>
              <a:chExt cx="173600" cy="187925"/>
            </a:xfrm>
          </p:grpSpPr>
          <p:sp>
            <p:nvSpPr>
              <p:cNvPr id="2360" name="Google Shape;2360;p46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2361" name="Google Shape;2361;p46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46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46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46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46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66" name="Google Shape;2366;p46"/>
            <p:cNvGrpSpPr/>
            <p:nvPr/>
          </p:nvGrpSpPr>
          <p:grpSpPr>
            <a:xfrm>
              <a:off x="3750475" y="2481850"/>
              <a:ext cx="85125" cy="51800"/>
              <a:chOff x="3750475" y="2481850"/>
              <a:chExt cx="85125" cy="51800"/>
            </a:xfrm>
          </p:grpSpPr>
          <p:sp>
            <p:nvSpPr>
              <p:cNvPr id="2367" name="Google Shape;2367;p46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46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</p:grpSp>
        <p:grpSp>
          <p:nvGrpSpPr>
            <p:cNvPr id="2369" name="Google Shape;2369;p46"/>
            <p:cNvGrpSpPr/>
            <p:nvPr/>
          </p:nvGrpSpPr>
          <p:grpSpPr>
            <a:xfrm>
              <a:off x="3627175" y="2432450"/>
              <a:ext cx="172100" cy="169075"/>
              <a:chOff x="3627175" y="2432450"/>
              <a:chExt cx="172100" cy="169075"/>
            </a:xfrm>
          </p:grpSpPr>
          <p:sp>
            <p:nvSpPr>
              <p:cNvPr id="2370" name="Google Shape;2370;p46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46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2372" name="Google Shape;2372;p46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</p:grpSp>
        <p:grpSp>
          <p:nvGrpSpPr>
            <p:cNvPr id="2373" name="Google Shape;2373;p46"/>
            <p:cNvGrpSpPr/>
            <p:nvPr/>
          </p:nvGrpSpPr>
          <p:grpSpPr>
            <a:xfrm>
              <a:off x="3561536" y="2585450"/>
              <a:ext cx="61539" cy="99045"/>
              <a:chOff x="3561536" y="2585450"/>
              <a:chExt cx="61539" cy="99045"/>
            </a:xfrm>
          </p:grpSpPr>
          <p:sp>
            <p:nvSpPr>
              <p:cNvPr id="2374" name="Google Shape;2374;p46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46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</p:grpSp>
        <p:grpSp>
          <p:nvGrpSpPr>
            <p:cNvPr id="2376" name="Google Shape;2376;p46"/>
            <p:cNvGrpSpPr/>
            <p:nvPr/>
          </p:nvGrpSpPr>
          <p:grpSpPr>
            <a:xfrm>
              <a:off x="3906325" y="1984500"/>
              <a:ext cx="156075" cy="262825"/>
              <a:chOff x="3906325" y="1984500"/>
              <a:chExt cx="156075" cy="262825"/>
            </a:xfrm>
          </p:grpSpPr>
          <p:sp>
            <p:nvSpPr>
              <p:cNvPr id="2377" name="Google Shape;2377;p46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2378" name="Google Shape;2378;p46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79" name="Google Shape;2379;p46"/>
            <p:cNvGrpSpPr/>
            <p:nvPr/>
          </p:nvGrpSpPr>
          <p:grpSpPr>
            <a:xfrm>
              <a:off x="1397225" y="1637375"/>
              <a:ext cx="1401575" cy="1228250"/>
              <a:chOff x="1397225" y="1637375"/>
              <a:chExt cx="1401575" cy="1228250"/>
            </a:xfrm>
          </p:grpSpPr>
          <p:sp>
            <p:nvSpPr>
              <p:cNvPr id="2380" name="Google Shape;2380;p46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grpSp>
            <p:nvGrpSpPr>
              <p:cNvPr id="2381" name="Google Shape;2381;p46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2382" name="Google Shape;2382;p46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3" name="Google Shape;2383;p46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84" name="Google Shape;2384;p46"/>
            <p:cNvGrpSpPr/>
            <p:nvPr/>
          </p:nvGrpSpPr>
          <p:grpSpPr>
            <a:xfrm>
              <a:off x="2605700" y="3152850"/>
              <a:ext cx="594125" cy="616250"/>
              <a:chOff x="2605700" y="3152850"/>
              <a:chExt cx="594125" cy="616250"/>
            </a:xfrm>
          </p:grpSpPr>
          <p:sp>
            <p:nvSpPr>
              <p:cNvPr id="2385" name="Google Shape;2385;p46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2386" name="Google Shape;2386;p46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87" name="Google Shape;2387;p46"/>
            <p:cNvGrpSpPr/>
            <p:nvPr/>
          </p:nvGrpSpPr>
          <p:grpSpPr>
            <a:xfrm>
              <a:off x="2680375" y="3423800"/>
              <a:ext cx="182975" cy="761050"/>
              <a:chOff x="2680375" y="3423800"/>
              <a:chExt cx="182975" cy="761050"/>
            </a:xfrm>
          </p:grpSpPr>
          <p:sp>
            <p:nvSpPr>
              <p:cNvPr id="2388" name="Google Shape;2388;p46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2389" name="Google Shape;2389;p46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0" name="Google Shape;2390;p46"/>
            <p:cNvGrpSpPr/>
            <p:nvPr/>
          </p:nvGrpSpPr>
          <p:grpSpPr>
            <a:xfrm>
              <a:off x="3918000" y="3561900"/>
              <a:ext cx="236225" cy="207100"/>
              <a:chOff x="3918000" y="3561900"/>
              <a:chExt cx="236225" cy="207100"/>
            </a:xfrm>
          </p:grpSpPr>
          <p:sp>
            <p:nvSpPr>
              <p:cNvPr id="2391" name="Google Shape;2391;p46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2392" name="Google Shape;2392;p46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93" name="Google Shape;2393;p46"/>
            <p:cNvSpPr/>
            <p:nvPr/>
          </p:nvSpPr>
          <p:spPr>
            <a:xfrm>
              <a:off x="2736350" y="2969700"/>
              <a:ext cx="39250" cy="12050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46"/>
            <p:cNvSpPr/>
            <p:nvPr/>
          </p:nvSpPr>
          <p:spPr>
            <a:xfrm>
              <a:off x="2668350" y="2948250"/>
              <a:ext cx="55475" cy="36625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46"/>
            <p:cNvSpPr/>
            <p:nvPr/>
          </p:nvSpPr>
          <p:spPr>
            <a:xfrm>
              <a:off x="2980100" y="1451675"/>
              <a:ext cx="608375" cy="778925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6" name="Google Shape;2396;p46"/>
            <p:cNvGrpSpPr/>
            <p:nvPr/>
          </p:nvGrpSpPr>
          <p:grpSpPr>
            <a:xfrm>
              <a:off x="1922950" y="1410350"/>
              <a:ext cx="1252825" cy="1162875"/>
              <a:chOff x="1922950" y="1410350"/>
              <a:chExt cx="1252825" cy="1162875"/>
            </a:xfrm>
          </p:grpSpPr>
          <p:sp>
            <p:nvSpPr>
              <p:cNvPr id="2397" name="Google Shape;2397;p46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46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46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46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46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46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46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46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46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46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46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46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46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46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46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46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13" name="Google Shape;2413;p46"/>
            <p:cNvSpPr/>
            <p:nvPr/>
          </p:nvSpPr>
          <p:spPr>
            <a:xfrm>
              <a:off x="2577325" y="2970225"/>
              <a:ext cx="32450" cy="13100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46"/>
            <p:cNvSpPr/>
            <p:nvPr/>
          </p:nvSpPr>
          <p:spPr>
            <a:xfrm>
              <a:off x="2632250" y="2947725"/>
              <a:ext cx="41350" cy="29325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46"/>
            <p:cNvSpPr/>
            <p:nvPr/>
          </p:nvSpPr>
          <p:spPr>
            <a:xfrm>
              <a:off x="2485775" y="2895925"/>
              <a:ext cx="153825" cy="54950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46"/>
            <p:cNvSpPr/>
            <p:nvPr/>
          </p:nvSpPr>
          <p:spPr>
            <a:xfrm>
              <a:off x="2901125" y="4083350"/>
              <a:ext cx="39250" cy="22525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46"/>
            <p:cNvSpPr/>
            <p:nvPr/>
          </p:nvSpPr>
          <p:spPr>
            <a:xfrm>
              <a:off x="2506700" y="3102550"/>
              <a:ext cx="80075" cy="36650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46"/>
            <p:cNvSpPr/>
            <p:nvPr/>
          </p:nvSpPr>
          <p:spPr>
            <a:xfrm>
              <a:off x="2464350" y="3080075"/>
              <a:ext cx="48650" cy="45525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46"/>
            <p:cNvSpPr/>
            <p:nvPr/>
          </p:nvSpPr>
          <p:spPr>
            <a:xfrm>
              <a:off x="2438700" y="3020425"/>
              <a:ext cx="67500" cy="66975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46"/>
            <p:cNvSpPr/>
            <p:nvPr/>
          </p:nvSpPr>
          <p:spPr>
            <a:xfrm>
              <a:off x="2416725" y="3006825"/>
              <a:ext cx="91575" cy="46050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46"/>
            <p:cNvSpPr/>
            <p:nvPr/>
          </p:nvSpPr>
          <p:spPr>
            <a:xfrm>
              <a:off x="2404175" y="3031950"/>
              <a:ext cx="36125" cy="20925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46"/>
            <p:cNvSpPr/>
            <p:nvPr/>
          </p:nvSpPr>
          <p:spPr>
            <a:xfrm>
              <a:off x="2420400" y="2972825"/>
              <a:ext cx="16750" cy="36650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46"/>
            <p:cNvSpPr/>
            <p:nvPr/>
          </p:nvSpPr>
          <p:spPr>
            <a:xfrm>
              <a:off x="2374900" y="2981200"/>
              <a:ext cx="59650" cy="62800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46"/>
            <p:cNvSpPr/>
            <p:nvPr/>
          </p:nvSpPr>
          <p:spPr>
            <a:xfrm>
              <a:off x="2050050" y="2725400"/>
              <a:ext cx="412225" cy="305525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46"/>
            <p:cNvSpPr/>
            <p:nvPr/>
          </p:nvSpPr>
          <p:spPr>
            <a:xfrm>
              <a:off x="2916800" y="3161675"/>
              <a:ext cx="40825" cy="58600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46"/>
            <p:cNvSpPr/>
            <p:nvPr/>
          </p:nvSpPr>
          <p:spPr>
            <a:xfrm>
              <a:off x="2866075" y="3155900"/>
              <a:ext cx="58075" cy="63325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46"/>
            <p:cNvSpPr/>
            <p:nvPr/>
          </p:nvSpPr>
          <p:spPr>
            <a:xfrm>
              <a:off x="2816900" y="3119825"/>
              <a:ext cx="72725" cy="109350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46"/>
            <p:cNvSpPr/>
            <p:nvPr/>
          </p:nvSpPr>
          <p:spPr>
            <a:xfrm>
              <a:off x="2646900" y="3064375"/>
              <a:ext cx="192000" cy="172650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46"/>
            <p:cNvSpPr/>
            <p:nvPr/>
          </p:nvSpPr>
          <p:spPr>
            <a:xfrm>
              <a:off x="2561625" y="3060700"/>
              <a:ext cx="173700" cy="247450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46"/>
            <p:cNvSpPr/>
            <p:nvPr/>
          </p:nvSpPr>
          <p:spPr>
            <a:xfrm>
              <a:off x="2531825" y="3224950"/>
              <a:ext cx="85800" cy="94200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46"/>
            <p:cNvSpPr/>
            <p:nvPr/>
          </p:nvSpPr>
          <p:spPr>
            <a:xfrm>
              <a:off x="2527100" y="3246400"/>
              <a:ext cx="186250" cy="274650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46"/>
            <p:cNvSpPr/>
            <p:nvPr/>
          </p:nvSpPr>
          <p:spPr>
            <a:xfrm>
              <a:off x="2700250" y="3389200"/>
              <a:ext cx="179975" cy="200900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46"/>
            <p:cNvSpPr/>
            <p:nvPr/>
          </p:nvSpPr>
          <p:spPr>
            <a:xfrm>
              <a:off x="2809050" y="3531500"/>
              <a:ext cx="123475" cy="130275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46"/>
            <p:cNvSpPr/>
            <p:nvPr/>
          </p:nvSpPr>
          <p:spPr>
            <a:xfrm>
              <a:off x="2884375" y="3700450"/>
              <a:ext cx="73250" cy="83200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35" name="Google Shape;2435;p46"/>
            <p:cNvGrpSpPr/>
            <p:nvPr/>
          </p:nvGrpSpPr>
          <p:grpSpPr>
            <a:xfrm>
              <a:off x="2711750" y="3572300"/>
              <a:ext cx="230725" cy="598425"/>
              <a:chOff x="2711750" y="3572300"/>
              <a:chExt cx="230725" cy="598425"/>
            </a:xfrm>
          </p:grpSpPr>
          <p:sp>
            <p:nvSpPr>
              <p:cNvPr id="2436" name="Google Shape;2436;p46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46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38" name="Google Shape;2438;p46"/>
            <p:cNvSpPr/>
            <p:nvPr/>
          </p:nvSpPr>
          <p:spPr>
            <a:xfrm>
              <a:off x="5404100" y="2847275"/>
              <a:ext cx="26175" cy="61250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39" name="Google Shape;2439;p46"/>
            <p:cNvGrpSpPr/>
            <p:nvPr/>
          </p:nvGrpSpPr>
          <p:grpSpPr>
            <a:xfrm>
              <a:off x="3781475" y="1624825"/>
              <a:ext cx="153300" cy="166375"/>
              <a:chOff x="3781475" y="1624825"/>
              <a:chExt cx="153300" cy="166375"/>
            </a:xfrm>
          </p:grpSpPr>
          <p:sp>
            <p:nvSpPr>
              <p:cNvPr id="2440" name="Google Shape;2440;p46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46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46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46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44" name="Google Shape;2444;p46"/>
            <p:cNvSpPr/>
            <p:nvPr/>
          </p:nvSpPr>
          <p:spPr>
            <a:xfrm>
              <a:off x="5511350" y="2436650"/>
              <a:ext cx="175250" cy="3071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46"/>
            <p:cNvSpPr/>
            <p:nvPr/>
          </p:nvSpPr>
          <p:spPr>
            <a:xfrm>
              <a:off x="5440200" y="2597250"/>
              <a:ext cx="60175" cy="83725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46"/>
            <p:cNvSpPr/>
            <p:nvPr/>
          </p:nvSpPr>
          <p:spPr>
            <a:xfrm>
              <a:off x="5410900" y="2501000"/>
              <a:ext cx="68550" cy="117725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46"/>
            <p:cNvSpPr/>
            <p:nvPr/>
          </p:nvSpPr>
          <p:spPr>
            <a:xfrm>
              <a:off x="4855375" y="2348250"/>
              <a:ext cx="444650" cy="209800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46"/>
            <p:cNvSpPr/>
            <p:nvPr/>
          </p:nvSpPr>
          <p:spPr>
            <a:xfrm>
              <a:off x="5730000" y="3287725"/>
              <a:ext cx="141250" cy="120875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46"/>
            <p:cNvSpPr/>
            <p:nvPr/>
          </p:nvSpPr>
          <p:spPr>
            <a:xfrm>
              <a:off x="5413525" y="2961325"/>
              <a:ext cx="115100" cy="200900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46"/>
            <p:cNvSpPr/>
            <p:nvPr/>
          </p:nvSpPr>
          <p:spPr>
            <a:xfrm>
              <a:off x="5472625" y="3375600"/>
              <a:ext cx="56000" cy="29325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51" name="Google Shape;2451;p46"/>
            <p:cNvGrpSpPr/>
            <p:nvPr/>
          </p:nvGrpSpPr>
          <p:grpSpPr>
            <a:xfrm>
              <a:off x="5068275" y="3161675"/>
              <a:ext cx="664875" cy="222850"/>
              <a:chOff x="5068275" y="3161675"/>
              <a:chExt cx="664875" cy="222850"/>
            </a:xfrm>
          </p:grpSpPr>
          <p:sp>
            <p:nvSpPr>
              <p:cNvPr id="2452" name="Google Shape;2452;p46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453;p46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" name="Google Shape;2454;p46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" name="Google Shape;2455;p46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56" name="Google Shape;2456;p46"/>
            <p:cNvSpPr/>
            <p:nvPr/>
          </p:nvSpPr>
          <p:spPr>
            <a:xfrm>
              <a:off x="5139425" y="3145975"/>
              <a:ext cx="62800" cy="8215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46"/>
            <p:cNvSpPr/>
            <p:nvPr/>
          </p:nvSpPr>
          <p:spPr>
            <a:xfrm>
              <a:off x="5279075" y="3142825"/>
              <a:ext cx="137075" cy="9262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46"/>
            <p:cNvSpPr/>
            <p:nvPr/>
          </p:nvSpPr>
          <p:spPr>
            <a:xfrm>
              <a:off x="5150925" y="2887575"/>
              <a:ext cx="119300" cy="230700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46"/>
            <p:cNvSpPr/>
            <p:nvPr/>
          </p:nvSpPr>
          <p:spPr>
            <a:xfrm>
              <a:off x="5166625" y="3025150"/>
              <a:ext cx="75875" cy="6540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46"/>
            <p:cNvSpPr/>
            <p:nvPr/>
          </p:nvSpPr>
          <p:spPr>
            <a:xfrm>
              <a:off x="5123725" y="2903250"/>
              <a:ext cx="117200" cy="135525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46"/>
            <p:cNvSpPr/>
            <p:nvPr/>
          </p:nvSpPr>
          <p:spPr>
            <a:xfrm>
              <a:off x="5089200" y="2934650"/>
              <a:ext cx="121900" cy="227050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46"/>
            <p:cNvSpPr/>
            <p:nvPr/>
          </p:nvSpPr>
          <p:spPr>
            <a:xfrm>
              <a:off x="5009700" y="2810675"/>
              <a:ext cx="128175" cy="288250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46"/>
            <p:cNvSpPr/>
            <p:nvPr/>
          </p:nvSpPr>
          <p:spPr>
            <a:xfrm>
              <a:off x="4941700" y="2836825"/>
              <a:ext cx="74300" cy="95750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46"/>
            <p:cNvSpPr/>
            <p:nvPr/>
          </p:nvSpPr>
          <p:spPr>
            <a:xfrm>
              <a:off x="3787225" y="2293850"/>
              <a:ext cx="55475" cy="6802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46"/>
            <p:cNvSpPr/>
            <p:nvPr/>
          </p:nvSpPr>
          <p:spPr>
            <a:xfrm>
              <a:off x="3743300" y="1958025"/>
              <a:ext cx="290325" cy="33742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46"/>
            <p:cNvSpPr/>
            <p:nvPr/>
          </p:nvSpPr>
          <p:spPr>
            <a:xfrm>
              <a:off x="3823325" y="2021850"/>
              <a:ext cx="143875" cy="324875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46"/>
            <p:cNvSpPr/>
            <p:nvPr/>
          </p:nvSpPr>
          <p:spPr>
            <a:xfrm>
              <a:off x="3976075" y="2250975"/>
              <a:ext cx="57550" cy="52325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46"/>
            <p:cNvSpPr/>
            <p:nvPr/>
          </p:nvSpPr>
          <p:spPr>
            <a:xfrm>
              <a:off x="3949400" y="2288625"/>
              <a:ext cx="91550" cy="49725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46"/>
            <p:cNvSpPr/>
            <p:nvPr/>
          </p:nvSpPr>
          <p:spPr>
            <a:xfrm>
              <a:off x="3952525" y="2322625"/>
              <a:ext cx="71175" cy="52325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46"/>
            <p:cNvSpPr/>
            <p:nvPr/>
          </p:nvSpPr>
          <p:spPr>
            <a:xfrm>
              <a:off x="3986525" y="2326300"/>
              <a:ext cx="120875" cy="93650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46"/>
            <p:cNvSpPr/>
            <p:nvPr/>
          </p:nvSpPr>
          <p:spPr>
            <a:xfrm>
              <a:off x="3903350" y="2478500"/>
              <a:ext cx="83200" cy="53900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46"/>
            <p:cNvSpPr/>
            <p:nvPr/>
          </p:nvSpPr>
          <p:spPr>
            <a:xfrm>
              <a:off x="3910150" y="2462825"/>
              <a:ext cx="71700" cy="31400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46"/>
            <p:cNvSpPr/>
            <p:nvPr/>
          </p:nvSpPr>
          <p:spPr>
            <a:xfrm>
              <a:off x="3947825" y="2585750"/>
              <a:ext cx="27225" cy="52325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46"/>
            <p:cNvSpPr/>
            <p:nvPr/>
          </p:nvSpPr>
          <p:spPr>
            <a:xfrm>
              <a:off x="3934750" y="2566400"/>
              <a:ext cx="26175" cy="32975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46"/>
            <p:cNvSpPr/>
            <p:nvPr/>
          </p:nvSpPr>
          <p:spPr>
            <a:xfrm>
              <a:off x="3895525" y="2538675"/>
              <a:ext cx="54425" cy="4762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46"/>
            <p:cNvSpPr/>
            <p:nvPr/>
          </p:nvSpPr>
          <p:spPr>
            <a:xfrm>
              <a:off x="3865700" y="2510950"/>
              <a:ext cx="42400" cy="26700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46"/>
            <p:cNvSpPr/>
            <p:nvPr/>
          </p:nvSpPr>
          <p:spPr>
            <a:xfrm>
              <a:off x="3811300" y="2470650"/>
              <a:ext cx="99925" cy="48150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46"/>
            <p:cNvSpPr/>
            <p:nvPr/>
          </p:nvSpPr>
          <p:spPr>
            <a:xfrm>
              <a:off x="3867800" y="2355575"/>
              <a:ext cx="132350" cy="111450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46"/>
            <p:cNvSpPr/>
            <p:nvPr/>
          </p:nvSpPr>
          <p:spPr>
            <a:xfrm>
              <a:off x="3841625" y="2432475"/>
              <a:ext cx="105700" cy="46050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46"/>
            <p:cNvSpPr/>
            <p:nvPr/>
          </p:nvSpPr>
          <p:spPr>
            <a:xfrm>
              <a:off x="3759500" y="2356100"/>
              <a:ext cx="120350" cy="143875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46"/>
            <p:cNvSpPr/>
            <p:nvPr/>
          </p:nvSpPr>
          <p:spPr>
            <a:xfrm>
              <a:off x="3727600" y="2387500"/>
              <a:ext cx="51800" cy="47100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46"/>
            <p:cNvSpPr/>
            <p:nvPr/>
          </p:nvSpPr>
          <p:spPr>
            <a:xfrm>
              <a:off x="3722900" y="2426200"/>
              <a:ext cx="40825" cy="35075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46"/>
            <p:cNvSpPr/>
            <p:nvPr/>
          </p:nvSpPr>
          <p:spPr>
            <a:xfrm>
              <a:off x="3758475" y="2449750"/>
              <a:ext cx="9950" cy="141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46"/>
            <p:cNvSpPr/>
            <p:nvPr/>
          </p:nvSpPr>
          <p:spPr>
            <a:xfrm>
              <a:off x="3552375" y="2346700"/>
              <a:ext cx="58075" cy="76900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85" name="Google Shape;2485;p46"/>
            <p:cNvGrpSpPr/>
            <p:nvPr/>
          </p:nvGrpSpPr>
          <p:grpSpPr>
            <a:xfrm>
              <a:off x="3586375" y="2281300"/>
              <a:ext cx="125025" cy="175275"/>
              <a:chOff x="3586375" y="2281300"/>
              <a:chExt cx="125025" cy="175275"/>
            </a:xfrm>
          </p:grpSpPr>
          <p:sp>
            <p:nvSpPr>
              <p:cNvPr id="2486" name="Google Shape;2486;p46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46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8" name="Google Shape;2488;p46"/>
            <p:cNvSpPr/>
            <p:nvPr/>
          </p:nvSpPr>
          <p:spPr>
            <a:xfrm>
              <a:off x="4300900" y="3419025"/>
              <a:ext cx="109875" cy="205600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89" name="Google Shape;2489;p46"/>
            <p:cNvGrpSpPr/>
            <p:nvPr/>
          </p:nvGrpSpPr>
          <p:grpSpPr>
            <a:xfrm>
              <a:off x="5298975" y="3412225"/>
              <a:ext cx="576450" cy="616225"/>
              <a:chOff x="5298975" y="3412225"/>
              <a:chExt cx="576450" cy="616225"/>
            </a:xfrm>
          </p:grpSpPr>
          <p:sp>
            <p:nvSpPr>
              <p:cNvPr id="2490" name="Google Shape;2490;p46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46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2" name="Google Shape;2492;p46"/>
            <p:cNvGrpSpPr/>
            <p:nvPr/>
          </p:nvGrpSpPr>
          <p:grpSpPr>
            <a:xfrm>
              <a:off x="5952300" y="3852150"/>
              <a:ext cx="231225" cy="287200"/>
              <a:chOff x="5952300" y="3852150"/>
              <a:chExt cx="231225" cy="287200"/>
            </a:xfrm>
          </p:grpSpPr>
          <p:sp>
            <p:nvSpPr>
              <p:cNvPr id="2493" name="Google Shape;2493;p46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46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95" name="Google Shape;2495;p46"/>
            <p:cNvSpPr/>
            <p:nvPr/>
          </p:nvSpPr>
          <p:spPr>
            <a:xfrm>
              <a:off x="3399625" y="2088800"/>
              <a:ext cx="127125" cy="77450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46"/>
            <p:cNvSpPr/>
            <p:nvPr/>
          </p:nvSpPr>
          <p:spPr>
            <a:xfrm>
              <a:off x="4616850" y="2275025"/>
              <a:ext cx="885625" cy="661225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46"/>
            <p:cNvSpPr/>
            <p:nvPr/>
          </p:nvSpPr>
          <p:spPr>
            <a:xfrm>
              <a:off x="5150925" y="2903250"/>
              <a:ext cx="1600" cy="2125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46"/>
            <p:cNvSpPr/>
            <p:nvPr/>
          </p:nvSpPr>
          <p:spPr>
            <a:xfrm>
              <a:off x="5134200" y="2918425"/>
              <a:ext cx="2625" cy="2650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46"/>
            <p:cNvSpPr/>
            <p:nvPr/>
          </p:nvSpPr>
          <p:spPr>
            <a:xfrm>
              <a:off x="4608475" y="2660550"/>
              <a:ext cx="5275" cy="1600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46"/>
            <p:cNvSpPr/>
            <p:nvPr/>
          </p:nvSpPr>
          <p:spPr>
            <a:xfrm>
              <a:off x="4302475" y="2310075"/>
              <a:ext cx="547700" cy="287725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46"/>
            <p:cNvSpPr/>
            <p:nvPr/>
          </p:nvSpPr>
          <p:spPr>
            <a:xfrm>
              <a:off x="4443200" y="2520875"/>
              <a:ext cx="231750" cy="144400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46"/>
            <p:cNvSpPr/>
            <p:nvPr/>
          </p:nvSpPr>
          <p:spPr>
            <a:xfrm>
              <a:off x="4401875" y="2571100"/>
              <a:ext cx="207150" cy="130275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03" name="Google Shape;2503;p46"/>
            <p:cNvGrpSpPr/>
            <p:nvPr/>
          </p:nvGrpSpPr>
          <p:grpSpPr>
            <a:xfrm>
              <a:off x="4842300" y="3099950"/>
              <a:ext cx="31425" cy="59650"/>
              <a:chOff x="4842300" y="3099950"/>
              <a:chExt cx="31425" cy="59650"/>
            </a:xfrm>
          </p:grpSpPr>
          <p:sp>
            <p:nvSpPr>
              <p:cNvPr id="2504" name="Google Shape;2504;p46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46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46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46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08" name="Google Shape;2508;p46"/>
            <p:cNvSpPr/>
            <p:nvPr/>
          </p:nvSpPr>
          <p:spPr>
            <a:xfrm>
              <a:off x="4663400" y="2731150"/>
              <a:ext cx="405425" cy="396025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46"/>
            <p:cNvSpPr/>
            <p:nvPr/>
          </p:nvSpPr>
          <p:spPr>
            <a:xfrm>
              <a:off x="4822425" y="2778250"/>
              <a:ext cx="119300" cy="63825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46"/>
            <p:cNvSpPr/>
            <p:nvPr/>
          </p:nvSpPr>
          <p:spPr>
            <a:xfrm>
              <a:off x="4547800" y="2671000"/>
              <a:ext cx="200375" cy="220775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46"/>
            <p:cNvSpPr/>
            <p:nvPr/>
          </p:nvSpPr>
          <p:spPr>
            <a:xfrm>
              <a:off x="4533150" y="2640675"/>
              <a:ext cx="191475" cy="159550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46"/>
            <p:cNvSpPr/>
            <p:nvPr/>
          </p:nvSpPr>
          <p:spPr>
            <a:xfrm>
              <a:off x="3978150" y="2401100"/>
              <a:ext cx="237525" cy="148050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46"/>
            <p:cNvSpPr/>
            <p:nvPr/>
          </p:nvSpPr>
          <p:spPr>
            <a:xfrm>
              <a:off x="4036750" y="2474325"/>
              <a:ext cx="49725" cy="55475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46"/>
            <p:cNvSpPr/>
            <p:nvPr/>
          </p:nvSpPr>
          <p:spPr>
            <a:xfrm>
              <a:off x="3957250" y="2483750"/>
              <a:ext cx="127650" cy="81625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46"/>
            <p:cNvSpPr/>
            <p:nvPr/>
          </p:nvSpPr>
          <p:spPr>
            <a:xfrm>
              <a:off x="3989150" y="2555400"/>
              <a:ext cx="83725" cy="52850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16" name="Google Shape;2516;p46"/>
            <p:cNvGrpSpPr/>
            <p:nvPr/>
          </p:nvGrpSpPr>
          <p:grpSpPr>
            <a:xfrm>
              <a:off x="3866750" y="2520350"/>
              <a:ext cx="78475" cy="60700"/>
              <a:chOff x="3866750" y="2520350"/>
              <a:chExt cx="78475" cy="60700"/>
            </a:xfrm>
          </p:grpSpPr>
          <p:sp>
            <p:nvSpPr>
              <p:cNvPr id="2517" name="Google Shape;2517;p46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46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46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46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21" name="Google Shape;2521;p46"/>
            <p:cNvSpPr/>
            <p:nvPr/>
          </p:nvSpPr>
          <p:spPr>
            <a:xfrm>
              <a:off x="3799775" y="2577900"/>
              <a:ext cx="14675" cy="29325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46"/>
            <p:cNvSpPr/>
            <p:nvPr/>
          </p:nvSpPr>
          <p:spPr>
            <a:xfrm>
              <a:off x="3567525" y="2564825"/>
              <a:ext cx="160625" cy="134450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46"/>
            <p:cNvSpPr/>
            <p:nvPr/>
          </p:nvSpPr>
          <p:spPr>
            <a:xfrm>
              <a:off x="4298300" y="2628625"/>
              <a:ext cx="25125" cy="19925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46"/>
            <p:cNvSpPr/>
            <p:nvPr/>
          </p:nvSpPr>
          <p:spPr>
            <a:xfrm>
              <a:off x="4292025" y="2631250"/>
              <a:ext cx="295050" cy="237500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46"/>
            <p:cNvSpPr/>
            <p:nvPr/>
          </p:nvSpPr>
          <p:spPr>
            <a:xfrm>
              <a:off x="4277375" y="2602475"/>
              <a:ext cx="51800" cy="43975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46"/>
            <p:cNvSpPr/>
            <p:nvPr/>
          </p:nvSpPr>
          <p:spPr>
            <a:xfrm>
              <a:off x="4044600" y="2592025"/>
              <a:ext cx="260525" cy="107250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46"/>
            <p:cNvSpPr/>
            <p:nvPr/>
          </p:nvSpPr>
          <p:spPr>
            <a:xfrm>
              <a:off x="4041450" y="2592550"/>
              <a:ext cx="39775" cy="35075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46"/>
            <p:cNvSpPr/>
            <p:nvPr/>
          </p:nvSpPr>
          <p:spPr>
            <a:xfrm>
              <a:off x="4231325" y="2673625"/>
              <a:ext cx="139700" cy="134450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46"/>
            <p:cNvSpPr/>
            <p:nvPr/>
          </p:nvSpPr>
          <p:spPr>
            <a:xfrm>
              <a:off x="4345375" y="2791325"/>
              <a:ext cx="25125" cy="25650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46"/>
            <p:cNvSpPr/>
            <p:nvPr/>
          </p:nvSpPr>
          <p:spPr>
            <a:xfrm>
              <a:off x="4136125" y="2704475"/>
              <a:ext cx="32475" cy="18350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46"/>
            <p:cNvSpPr/>
            <p:nvPr/>
          </p:nvSpPr>
          <p:spPr>
            <a:xfrm>
              <a:off x="4184250" y="2677275"/>
              <a:ext cx="90000" cy="80075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46"/>
            <p:cNvSpPr/>
            <p:nvPr/>
          </p:nvSpPr>
          <p:spPr>
            <a:xfrm>
              <a:off x="4165950" y="2741625"/>
              <a:ext cx="22000" cy="63850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46"/>
            <p:cNvSpPr/>
            <p:nvPr/>
          </p:nvSpPr>
          <p:spPr>
            <a:xfrm>
              <a:off x="4185300" y="2741625"/>
              <a:ext cx="5775" cy="13100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46"/>
            <p:cNvSpPr/>
            <p:nvPr/>
          </p:nvSpPr>
          <p:spPr>
            <a:xfrm>
              <a:off x="4179025" y="2755750"/>
              <a:ext cx="7875" cy="18325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46"/>
            <p:cNvSpPr/>
            <p:nvPr/>
          </p:nvSpPr>
          <p:spPr>
            <a:xfrm>
              <a:off x="4179025" y="2721750"/>
              <a:ext cx="18850" cy="23550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46"/>
            <p:cNvSpPr/>
            <p:nvPr/>
          </p:nvSpPr>
          <p:spPr>
            <a:xfrm>
              <a:off x="4180075" y="2740050"/>
              <a:ext cx="58075" cy="71700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46"/>
            <p:cNvSpPr/>
            <p:nvPr/>
          </p:nvSpPr>
          <p:spPr>
            <a:xfrm>
              <a:off x="4179025" y="2758875"/>
              <a:ext cx="299225" cy="252175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46"/>
            <p:cNvSpPr/>
            <p:nvPr/>
          </p:nvSpPr>
          <p:spPr>
            <a:xfrm>
              <a:off x="4409700" y="2852525"/>
              <a:ext cx="11025" cy="24075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46"/>
            <p:cNvSpPr/>
            <p:nvPr/>
          </p:nvSpPr>
          <p:spPr>
            <a:xfrm>
              <a:off x="4421225" y="2854100"/>
              <a:ext cx="69075" cy="54425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46"/>
            <p:cNvSpPr/>
            <p:nvPr/>
          </p:nvSpPr>
          <p:spPr>
            <a:xfrm>
              <a:off x="4434300" y="2866125"/>
              <a:ext cx="108300" cy="133400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46"/>
            <p:cNvSpPr/>
            <p:nvPr/>
          </p:nvSpPr>
          <p:spPr>
            <a:xfrm>
              <a:off x="4483475" y="2847275"/>
              <a:ext cx="5775" cy="13125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6"/>
            <p:cNvSpPr/>
            <p:nvPr/>
          </p:nvSpPr>
          <p:spPr>
            <a:xfrm>
              <a:off x="4300375" y="2959750"/>
              <a:ext cx="153825" cy="99925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6"/>
            <p:cNvSpPr/>
            <p:nvPr/>
          </p:nvSpPr>
          <p:spPr>
            <a:xfrm>
              <a:off x="4035700" y="2769350"/>
              <a:ext cx="180500" cy="151725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6"/>
            <p:cNvSpPr/>
            <p:nvPr/>
          </p:nvSpPr>
          <p:spPr>
            <a:xfrm>
              <a:off x="4003800" y="2919475"/>
              <a:ext cx="238550" cy="273600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46"/>
            <p:cNvSpPr/>
            <p:nvPr/>
          </p:nvSpPr>
          <p:spPr>
            <a:xfrm>
              <a:off x="4166475" y="3025650"/>
              <a:ext cx="219725" cy="166900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46"/>
            <p:cNvSpPr/>
            <p:nvPr/>
          </p:nvSpPr>
          <p:spPr>
            <a:xfrm>
              <a:off x="4213550" y="2979100"/>
              <a:ext cx="96800" cy="85825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46"/>
            <p:cNvSpPr/>
            <p:nvPr/>
          </p:nvSpPr>
          <p:spPr>
            <a:xfrm>
              <a:off x="4292025" y="3059150"/>
              <a:ext cx="21975" cy="26175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46"/>
            <p:cNvSpPr/>
            <p:nvPr/>
          </p:nvSpPr>
          <p:spPr>
            <a:xfrm>
              <a:off x="4282600" y="3069600"/>
              <a:ext cx="148050" cy="196175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46"/>
            <p:cNvSpPr/>
            <p:nvPr/>
          </p:nvSpPr>
          <p:spPr>
            <a:xfrm>
              <a:off x="4175375" y="3163750"/>
              <a:ext cx="121375" cy="147025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46"/>
            <p:cNvSpPr/>
            <p:nvPr/>
          </p:nvSpPr>
          <p:spPr>
            <a:xfrm>
              <a:off x="4145025" y="3258950"/>
              <a:ext cx="11000" cy="25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46"/>
            <p:cNvSpPr/>
            <p:nvPr/>
          </p:nvSpPr>
          <p:spPr>
            <a:xfrm>
              <a:off x="4115200" y="3182075"/>
              <a:ext cx="83725" cy="82675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6"/>
            <p:cNvSpPr/>
            <p:nvPr/>
          </p:nvSpPr>
          <p:spPr>
            <a:xfrm>
              <a:off x="3898125" y="3081625"/>
              <a:ext cx="188350" cy="127150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6"/>
            <p:cNvSpPr/>
            <p:nvPr/>
          </p:nvSpPr>
          <p:spPr>
            <a:xfrm>
              <a:off x="3821225" y="2747900"/>
              <a:ext cx="223400" cy="207700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6"/>
            <p:cNvSpPr/>
            <p:nvPr/>
          </p:nvSpPr>
          <p:spPr>
            <a:xfrm>
              <a:off x="3792975" y="2679900"/>
              <a:ext cx="57050" cy="111450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6"/>
            <p:cNvSpPr/>
            <p:nvPr/>
          </p:nvSpPr>
          <p:spPr>
            <a:xfrm>
              <a:off x="3568575" y="2683550"/>
              <a:ext cx="289825" cy="280400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6"/>
            <p:cNvSpPr/>
            <p:nvPr/>
          </p:nvSpPr>
          <p:spPr>
            <a:xfrm>
              <a:off x="3511050" y="2702400"/>
              <a:ext cx="167400" cy="132350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6"/>
            <p:cNvSpPr/>
            <p:nvPr/>
          </p:nvSpPr>
          <p:spPr>
            <a:xfrm>
              <a:off x="3450875" y="2834200"/>
              <a:ext cx="118775" cy="95225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6"/>
            <p:cNvSpPr/>
            <p:nvPr/>
          </p:nvSpPr>
          <p:spPr>
            <a:xfrm>
              <a:off x="3450375" y="2838400"/>
              <a:ext cx="170550" cy="18780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6"/>
            <p:cNvSpPr/>
            <p:nvPr/>
          </p:nvSpPr>
          <p:spPr>
            <a:xfrm>
              <a:off x="3518375" y="2873975"/>
              <a:ext cx="235400" cy="218150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6"/>
            <p:cNvSpPr/>
            <p:nvPr/>
          </p:nvSpPr>
          <p:spPr>
            <a:xfrm>
              <a:off x="3617750" y="3020950"/>
              <a:ext cx="108825" cy="79025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6"/>
            <p:cNvSpPr/>
            <p:nvPr/>
          </p:nvSpPr>
          <p:spPr>
            <a:xfrm>
              <a:off x="3442525" y="2997925"/>
              <a:ext cx="93125" cy="68050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6"/>
            <p:cNvSpPr/>
            <p:nvPr/>
          </p:nvSpPr>
          <p:spPr>
            <a:xfrm>
              <a:off x="3452975" y="3056525"/>
              <a:ext cx="44500" cy="26700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63" name="Google Shape;2563;p46"/>
            <p:cNvGrpSpPr/>
            <p:nvPr/>
          </p:nvGrpSpPr>
          <p:grpSpPr>
            <a:xfrm>
              <a:off x="3450375" y="3038225"/>
              <a:ext cx="132875" cy="99400"/>
              <a:chOff x="3450375" y="3038225"/>
              <a:chExt cx="132875" cy="99400"/>
            </a:xfrm>
          </p:grpSpPr>
          <p:sp>
            <p:nvSpPr>
              <p:cNvPr id="2564" name="Google Shape;2564;p46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565;p46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66" name="Google Shape;2566;p46"/>
            <p:cNvSpPr/>
            <p:nvPr/>
          </p:nvSpPr>
          <p:spPr>
            <a:xfrm>
              <a:off x="3503200" y="3095750"/>
              <a:ext cx="40300" cy="48150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6"/>
            <p:cNvSpPr/>
            <p:nvPr/>
          </p:nvSpPr>
          <p:spPr>
            <a:xfrm>
              <a:off x="3529350" y="3117725"/>
              <a:ext cx="58600" cy="62800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6"/>
            <p:cNvSpPr/>
            <p:nvPr/>
          </p:nvSpPr>
          <p:spPr>
            <a:xfrm>
              <a:off x="3570150" y="3086875"/>
              <a:ext cx="89475" cy="94175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6"/>
            <p:cNvSpPr/>
            <p:nvPr/>
          </p:nvSpPr>
          <p:spPr>
            <a:xfrm>
              <a:off x="3647050" y="3079025"/>
              <a:ext cx="61225" cy="95750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6"/>
            <p:cNvSpPr/>
            <p:nvPr/>
          </p:nvSpPr>
          <p:spPr>
            <a:xfrm>
              <a:off x="3689950" y="3079025"/>
              <a:ext cx="29300" cy="77950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6"/>
            <p:cNvSpPr/>
            <p:nvPr/>
          </p:nvSpPr>
          <p:spPr>
            <a:xfrm>
              <a:off x="3705625" y="3059150"/>
              <a:ext cx="45025" cy="94175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6"/>
            <p:cNvSpPr/>
            <p:nvPr/>
          </p:nvSpPr>
          <p:spPr>
            <a:xfrm>
              <a:off x="3881925" y="2896975"/>
              <a:ext cx="150650" cy="239600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6"/>
            <p:cNvSpPr/>
            <p:nvPr/>
          </p:nvSpPr>
          <p:spPr>
            <a:xfrm>
              <a:off x="3863600" y="3051825"/>
              <a:ext cx="4725" cy="2625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6"/>
            <p:cNvSpPr/>
            <p:nvPr/>
          </p:nvSpPr>
          <p:spPr>
            <a:xfrm>
              <a:off x="3695700" y="2900125"/>
              <a:ext cx="220250" cy="171075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6"/>
            <p:cNvSpPr/>
            <p:nvPr/>
          </p:nvSpPr>
          <p:spPr>
            <a:xfrm>
              <a:off x="3732825" y="3041350"/>
              <a:ext cx="165325" cy="141775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6"/>
            <p:cNvSpPr/>
            <p:nvPr/>
          </p:nvSpPr>
          <p:spPr>
            <a:xfrm>
              <a:off x="3813400" y="3053900"/>
              <a:ext cx="109850" cy="164800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6"/>
            <p:cNvSpPr/>
            <p:nvPr/>
          </p:nvSpPr>
          <p:spPr>
            <a:xfrm>
              <a:off x="3813900" y="3211875"/>
              <a:ext cx="82675" cy="89475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6"/>
            <p:cNvSpPr/>
            <p:nvPr/>
          </p:nvSpPr>
          <p:spPr>
            <a:xfrm>
              <a:off x="3821750" y="3213450"/>
              <a:ext cx="29325" cy="18850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6"/>
            <p:cNvSpPr/>
            <p:nvPr/>
          </p:nvSpPr>
          <p:spPr>
            <a:xfrm>
              <a:off x="3848425" y="3188875"/>
              <a:ext cx="110925" cy="129750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6"/>
            <p:cNvSpPr/>
            <p:nvPr/>
          </p:nvSpPr>
          <p:spPr>
            <a:xfrm>
              <a:off x="3860475" y="3308125"/>
              <a:ext cx="15700" cy="21475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6"/>
            <p:cNvSpPr/>
            <p:nvPr/>
          </p:nvSpPr>
          <p:spPr>
            <a:xfrm>
              <a:off x="4111550" y="3257925"/>
              <a:ext cx="161650" cy="164775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6"/>
            <p:cNvSpPr/>
            <p:nvPr/>
          </p:nvSpPr>
          <p:spPr>
            <a:xfrm>
              <a:off x="4106850" y="3261050"/>
              <a:ext cx="29300" cy="24100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6"/>
            <p:cNvSpPr/>
            <p:nvPr/>
          </p:nvSpPr>
          <p:spPr>
            <a:xfrm>
              <a:off x="4106850" y="3275175"/>
              <a:ext cx="28775" cy="35075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6"/>
            <p:cNvSpPr/>
            <p:nvPr/>
          </p:nvSpPr>
          <p:spPr>
            <a:xfrm>
              <a:off x="3862550" y="3166900"/>
              <a:ext cx="275700" cy="273075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6"/>
            <p:cNvSpPr/>
            <p:nvPr/>
          </p:nvSpPr>
          <p:spPr>
            <a:xfrm>
              <a:off x="4159150" y="3380850"/>
              <a:ext cx="46050" cy="116150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6"/>
            <p:cNvSpPr/>
            <p:nvPr/>
          </p:nvSpPr>
          <p:spPr>
            <a:xfrm>
              <a:off x="4001175" y="3363575"/>
              <a:ext cx="170550" cy="145450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6"/>
            <p:cNvSpPr/>
            <p:nvPr/>
          </p:nvSpPr>
          <p:spPr>
            <a:xfrm>
              <a:off x="3852625" y="3330100"/>
              <a:ext cx="181000" cy="178925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46"/>
            <p:cNvSpPr/>
            <p:nvPr/>
          </p:nvSpPr>
          <p:spPr>
            <a:xfrm>
              <a:off x="4046675" y="3472375"/>
              <a:ext cx="113025" cy="103075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6"/>
            <p:cNvSpPr/>
            <p:nvPr/>
          </p:nvSpPr>
          <p:spPr>
            <a:xfrm>
              <a:off x="3968750" y="3504300"/>
              <a:ext cx="135500" cy="135500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6"/>
            <p:cNvSpPr/>
            <p:nvPr/>
          </p:nvSpPr>
          <p:spPr>
            <a:xfrm>
              <a:off x="3853150" y="3491725"/>
              <a:ext cx="193550" cy="182075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6"/>
            <p:cNvSpPr/>
            <p:nvPr/>
          </p:nvSpPr>
          <p:spPr>
            <a:xfrm>
              <a:off x="4123050" y="3397575"/>
              <a:ext cx="150675" cy="242750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6"/>
            <p:cNvSpPr/>
            <p:nvPr/>
          </p:nvSpPr>
          <p:spPr>
            <a:xfrm>
              <a:off x="4120450" y="3622500"/>
              <a:ext cx="20950" cy="23575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6"/>
            <p:cNvSpPr/>
            <p:nvPr/>
          </p:nvSpPr>
          <p:spPr>
            <a:xfrm>
              <a:off x="4064475" y="3669050"/>
              <a:ext cx="33500" cy="3142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6"/>
            <p:cNvSpPr/>
            <p:nvPr/>
          </p:nvSpPr>
          <p:spPr>
            <a:xfrm>
              <a:off x="4697400" y="2660025"/>
              <a:ext cx="105175" cy="86850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6"/>
            <p:cNvSpPr/>
            <p:nvPr/>
          </p:nvSpPr>
          <p:spPr>
            <a:xfrm>
              <a:off x="4697400" y="2660025"/>
              <a:ext cx="105175" cy="86850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6"/>
            <p:cNvSpPr/>
            <p:nvPr/>
          </p:nvSpPr>
          <p:spPr>
            <a:xfrm>
              <a:off x="4252775" y="2586800"/>
              <a:ext cx="70650" cy="19900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6"/>
            <p:cNvSpPr/>
            <p:nvPr/>
          </p:nvSpPr>
          <p:spPr>
            <a:xfrm>
              <a:off x="4298825" y="2603000"/>
              <a:ext cx="2625" cy="2650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6"/>
            <p:cNvSpPr/>
            <p:nvPr/>
          </p:nvSpPr>
          <p:spPr>
            <a:xfrm>
              <a:off x="4949025" y="2811200"/>
              <a:ext cx="44475" cy="26175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6"/>
            <p:cNvSpPr/>
            <p:nvPr/>
          </p:nvSpPr>
          <p:spPr>
            <a:xfrm>
              <a:off x="3967175" y="2589925"/>
              <a:ext cx="35075" cy="29850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6"/>
            <p:cNvSpPr/>
            <p:nvPr/>
          </p:nvSpPr>
          <p:spPr>
            <a:xfrm>
              <a:off x="3938400" y="2522975"/>
              <a:ext cx="58625" cy="76925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1" name="Google Shape;2601;p46"/>
          <p:cNvSpPr/>
          <p:nvPr/>
        </p:nvSpPr>
        <p:spPr>
          <a:xfrm>
            <a:off x="1434675" y="2409321"/>
            <a:ext cx="152100" cy="152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2" name="Google Shape;2602;p46"/>
          <p:cNvGrpSpPr/>
          <p:nvPr/>
        </p:nvGrpSpPr>
        <p:grpSpPr>
          <a:xfrm>
            <a:off x="1028975" y="1967421"/>
            <a:ext cx="441900" cy="441900"/>
            <a:chOff x="876575" y="1934250"/>
            <a:chExt cx="441900" cy="441900"/>
          </a:xfrm>
        </p:grpSpPr>
        <p:sp>
          <p:nvSpPr>
            <p:cNvPr id="2603" name="Google Shape;2603;p46"/>
            <p:cNvSpPr/>
            <p:nvPr/>
          </p:nvSpPr>
          <p:spPr>
            <a:xfrm>
              <a:off x="876575" y="1934250"/>
              <a:ext cx="441900" cy="4419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6"/>
            <p:cNvSpPr/>
            <p:nvPr/>
          </p:nvSpPr>
          <p:spPr>
            <a:xfrm>
              <a:off x="970750" y="2028425"/>
              <a:ext cx="253500" cy="2535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5" name="Google Shape;2605;p46"/>
          <p:cNvSpPr/>
          <p:nvPr/>
        </p:nvSpPr>
        <p:spPr>
          <a:xfrm>
            <a:off x="2927025" y="2315096"/>
            <a:ext cx="94200" cy="94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6" name="Google Shape;2606;p46"/>
          <p:cNvSpPr/>
          <p:nvPr/>
        </p:nvSpPr>
        <p:spPr>
          <a:xfrm>
            <a:off x="2793638" y="2467221"/>
            <a:ext cx="94200" cy="94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7" name="Google Shape;2607;p46"/>
          <p:cNvSpPr/>
          <p:nvPr/>
        </p:nvSpPr>
        <p:spPr>
          <a:xfrm>
            <a:off x="3076182" y="2528871"/>
            <a:ext cx="152100" cy="152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8" name="Google Shape;2608;p46"/>
          <p:cNvGrpSpPr/>
          <p:nvPr/>
        </p:nvGrpSpPr>
        <p:grpSpPr>
          <a:xfrm>
            <a:off x="3076175" y="2122521"/>
            <a:ext cx="344700" cy="344700"/>
            <a:chOff x="2923775" y="2089350"/>
            <a:chExt cx="344700" cy="344700"/>
          </a:xfrm>
        </p:grpSpPr>
        <p:sp>
          <p:nvSpPr>
            <p:cNvPr id="2609" name="Google Shape;2609;p46"/>
            <p:cNvSpPr/>
            <p:nvPr/>
          </p:nvSpPr>
          <p:spPr>
            <a:xfrm>
              <a:off x="2923775" y="2089350"/>
              <a:ext cx="344700" cy="344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6"/>
            <p:cNvSpPr/>
            <p:nvPr/>
          </p:nvSpPr>
          <p:spPr>
            <a:xfrm>
              <a:off x="2997241" y="2162816"/>
              <a:ext cx="197700" cy="1977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1" name="Google Shape;2611;p46"/>
          <p:cNvSpPr/>
          <p:nvPr/>
        </p:nvSpPr>
        <p:spPr>
          <a:xfrm>
            <a:off x="4228013" y="3665096"/>
            <a:ext cx="94200" cy="94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2" name="Google Shape;2612;p46"/>
          <p:cNvSpPr/>
          <p:nvPr/>
        </p:nvSpPr>
        <p:spPr>
          <a:xfrm>
            <a:off x="4293235" y="3512996"/>
            <a:ext cx="152100" cy="152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3" name="Google Shape;2613;p46"/>
          <p:cNvSpPr txBox="1"/>
          <p:nvPr/>
        </p:nvSpPr>
        <p:spPr>
          <a:xfrm>
            <a:off x="5266944" y="1005840"/>
            <a:ext cx="31548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800" dirty="0">
                <a:solidFill>
                  <a:schemeClr val="accent1"/>
                </a:solidFill>
                <a:latin typeface="Barlow Semi Condensed Medium"/>
                <a:sym typeface="Barlow Semi Condensed Medium"/>
              </a:rPr>
              <a:t>Download dos dados</a:t>
            </a:r>
            <a:endParaRPr lang="pt-BR" dirty="0"/>
          </a:p>
        </p:txBody>
      </p:sp>
      <p:sp>
        <p:nvSpPr>
          <p:cNvPr id="2615" name="Google Shape;2615;p46"/>
          <p:cNvSpPr txBox="1"/>
          <p:nvPr/>
        </p:nvSpPr>
        <p:spPr>
          <a:xfrm>
            <a:off x="5334658" y="1522860"/>
            <a:ext cx="3151232" cy="343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Char char="•"/>
            </a:pPr>
            <a:r>
              <a:rPr lang="en" sz="1200" dirty="0" err="1">
                <a:solidFill>
                  <a:schemeClr val="dk2"/>
                </a:solidFill>
                <a:latin typeface="Barlow Semi Condensed"/>
                <a:sym typeface="Barlow Semi Condensed"/>
              </a:rPr>
              <a:t>Os</a:t>
            </a:r>
            <a:r>
              <a:rPr lang="en" sz="1200" dirty="0">
                <a:solidFill>
                  <a:schemeClr val="dk2"/>
                </a:solidFill>
                <a:latin typeface="Barlow Semi Condensed"/>
                <a:sym typeface="Barlow Semi Condensed"/>
              </a:rPr>
              <a:t> dados </a:t>
            </a:r>
            <a:r>
              <a:rPr lang="en" sz="1200" dirty="0" err="1">
                <a:solidFill>
                  <a:schemeClr val="dk2"/>
                </a:solidFill>
                <a:latin typeface="Barlow Semi Condensed"/>
                <a:sym typeface="Barlow Semi Condensed"/>
              </a:rPr>
              <a:t>são</a:t>
            </a:r>
            <a:r>
              <a:rPr lang="en" sz="1200" dirty="0">
                <a:solidFill>
                  <a:schemeClr val="dk2"/>
                </a:solidFill>
                <a:latin typeface="Barlow Semi Condensed"/>
                <a:sym typeface="Barlow Semi Condensed"/>
              </a:rPr>
              <a:t> </a:t>
            </a:r>
            <a:r>
              <a:rPr lang="en" sz="1200" dirty="0" err="1">
                <a:solidFill>
                  <a:schemeClr val="dk2"/>
                </a:solidFill>
                <a:latin typeface="Barlow Semi Condensed"/>
                <a:sym typeface="Barlow Semi Condensed"/>
              </a:rPr>
              <a:t>atualizados</a:t>
            </a:r>
            <a:r>
              <a:rPr lang="en" sz="1200" dirty="0">
                <a:solidFill>
                  <a:schemeClr val="dk2"/>
                </a:solidFill>
                <a:latin typeface="Barlow Semi Condensed"/>
                <a:sym typeface="Barlow Semi Condensed"/>
              </a:rPr>
              <a:t> </a:t>
            </a:r>
            <a:r>
              <a:rPr lang="en" sz="1200" dirty="0" err="1">
                <a:solidFill>
                  <a:schemeClr val="dk2"/>
                </a:solidFill>
                <a:latin typeface="Barlow Semi Condensed"/>
                <a:sym typeface="Barlow Semi Condensed"/>
              </a:rPr>
              <a:t>diariamente</a:t>
            </a:r>
            <a:endParaRPr lang="en" sz="1200" dirty="0" err="1">
              <a:solidFill>
                <a:schemeClr val="dk2"/>
              </a:solidFill>
              <a:latin typeface="Barlow Semi Condensed"/>
            </a:endParaRPr>
          </a:p>
        </p:txBody>
      </p:sp>
      <p:sp>
        <p:nvSpPr>
          <p:cNvPr id="277" name="Google Shape;2615;p46">
            <a:extLst>
              <a:ext uri="{FF2B5EF4-FFF2-40B4-BE49-F238E27FC236}">
                <a16:creationId xmlns:a16="http://schemas.microsoft.com/office/drawing/2014/main" id="{228C408B-1442-4610-A75A-9274FA74396A}"/>
              </a:ext>
            </a:extLst>
          </p:cNvPr>
          <p:cNvSpPr txBox="1"/>
          <p:nvPr/>
        </p:nvSpPr>
        <p:spPr>
          <a:xfrm>
            <a:off x="5321520" y="1759343"/>
            <a:ext cx="3151232" cy="343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Char char="•"/>
            </a:pPr>
            <a:r>
              <a:rPr lang="en" sz="1200" dirty="0">
                <a:solidFill>
                  <a:schemeClr val="dk2"/>
                </a:solidFill>
                <a:latin typeface="Barlow Semi Condensed"/>
                <a:sym typeface="Barlow Semi Condensed"/>
              </a:rPr>
              <a:t>Mapas </a:t>
            </a:r>
            <a:r>
              <a:rPr lang="en" sz="1200" dirty="0" err="1">
                <a:solidFill>
                  <a:schemeClr val="dk2"/>
                </a:solidFill>
                <a:latin typeface="Barlow Semi Condensed"/>
                <a:sym typeface="Barlow Semi Condensed"/>
              </a:rPr>
              <a:t>sobre</a:t>
            </a:r>
            <a:r>
              <a:rPr lang="en" sz="1200" dirty="0">
                <a:solidFill>
                  <a:schemeClr val="dk2"/>
                </a:solidFill>
                <a:latin typeface="Barlow Semi Condensed"/>
                <a:sym typeface="Barlow Semi Condensed"/>
              </a:rPr>
              <a:t> </a:t>
            </a:r>
            <a:r>
              <a:rPr lang="en" sz="1200" dirty="0" err="1">
                <a:solidFill>
                  <a:schemeClr val="dk2"/>
                </a:solidFill>
                <a:latin typeface="Barlow Semi Condensed"/>
                <a:sym typeface="Barlow Semi Condensed"/>
              </a:rPr>
              <a:t>todo</a:t>
            </a:r>
            <a:r>
              <a:rPr lang="en" sz="1200" dirty="0">
                <a:solidFill>
                  <a:schemeClr val="dk2"/>
                </a:solidFill>
                <a:latin typeface="Barlow Semi Condensed"/>
                <a:sym typeface="Barlow Semi Condensed"/>
              </a:rPr>
              <a:t> o </a:t>
            </a:r>
            <a:r>
              <a:rPr lang="en" sz="1200" dirty="0" err="1">
                <a:solidFill>
                  <a:schemeClr val="dk2"/>
                </a:solidFill>
                <a:latin typeface="Barlow Semi Condensed"/>
                <a:sym typeface="Barlow Semi Condensed"/>
              </a:rPr>
              <a:t>globo</a:t>
            </a:r>
            <a:endParaRPr lang="en" sz="1200" dirty="0" err="1">
              <a:solidFill>
                <a:schemeClr val="dk2"/>
              </a:solidFill>
              <a:latin typeface="Barlow Semi Condensed"/>
            </a:endParaRPr>
          </a:p>
        </p:txBody>
      </p:sp>
      <p:sp>
        <p:nvSpPr>
          <p:cNvPr id="278" name="Google Shape;2615;p46">
            <a:extLst>
              <a:ext uri="{FF2B5EF4-FFF2-40B4-BE49-F238E27FC236}">
                <a16:creationId xmlns:a16="http://schemas.microsoft.com/office/drawing/2014/main" id="{DD52BA59-467F-458C-A3DD-F0B459366592}"/>
              </a:ext>
            </a:extLst>
          </p:cNvPr>
          <p:cNvSpPr txBox="1"/>
          <p:nvPr/>
        </p:nvSpPr>
        <p:spPr>
          <a:xfrm>
            <a:off x="5321520" y="2054946"/>
            <a:ext cx="3151232" cy="343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Char char="•"/>
            </a:pPr>
            <a:r>
              <a:rPr lang="en" sz="1200" dirty="0">
                <a:solidFill>
                  <a:schemeClr val="dk2"/>
                </a:solidFill>
                <a:latin typeface="Barlow Semi Condensed"/>
              </a:rPr>
              <a:t>Mapas </a:t>
            </a:r>
            <a:r>
              <a:rPr lang="en" sz="1200" dirty="0" err="1">
                <a:solidFill>
                  <a:schemeClr val="dk2"/>
                </a:solidFill>
                <a:latin typeface="Barlow Semi Condensed"/>
              </a:rPr>
              <a:t>por</a:t>
            </a:r>
            <a:r>
              <a:rPr lang="en" sz="1200" dirty="0">
                <a:solidFill>
                  <a:schemeClr val="dk2"/>
                </a:solidFill>
                <a:latin typeface="Barlow Semi Condensed"/>
              </a:rPr>
              <a:t> </a:t>
            </a:r>
            <a:r>
              <a:rPr lang="en" sz="1200" dirty="0" err="1">
                <a:solidFill>
                  <a:schemeClr val="dk2"/>
                </a:solidFill>
                <a:latin typeface="Barlow Semi Condensed"/>
              </a:rPr>
              <a:t>região</a:t>
            </a:r>
            <a:r>
              <a:rPr lang="en" sz="1200" dirty="0">
                <a:solidFill>
                  <a:schemeClr val="dk2"/>
                </a:solidFill>
                <a:latin typeface="Barlow Semi Condensed"/>
              </a:rPr>
              <a:t> </a:t>
            </a:r>
            <a:r>
              <a:rPr lang="en" sz="1200" dirty="0" err="1">
                <a:solidFill>
                  <a:schemeClr val="dk2"/>
                </a:solidFill>
                <a:latin typeface="Barlow Semi Condensed"/>
              </a:rPr>
              <a:t>ou</a:t>
            </a:r>
            <a:r>
              <a:rPr lang="en" sz="1200" dirty="0">
                <a:solidFill>
                  <a:schemeClr val="dk2"/>
                </a:solidFill>
                <a:latin typeface="Barlow Semi Condensed"/>
              </a:rPr>
              <a:t> sub-</a:t>
            </a:r>
            <a:r>
              <a:rPr lang="en" sz="1200" dirty="0" err="1">
                <a:solidFill>
                  <a:schemeClr val="dk2"/>
                </a:solidFill>
                <a:latin typeface="Barlow Semi Condensed"/>
              </a:rPr>
              <a:t>região</a:t>
            </a:r>
          </a:p>
        </p:txBody>
      </p:sp>
      <p:sp>
        <p:nvSpPr>
          <p:cNvPr id="279" name="Google Shape;2615;p46">
            <a:extLst>
              <a:ext uri="{FF2B5EF4-FFF2-40B4-BE49-F238E27FC236}">
                <a16:creationId xmlns:a16="http://schemas.microsoft.com/office/drawing/2014/main" id="{314C1D35-E6BA-47D8-81D1-496E43DFCE78}"/>
              </a:ext>
            </a:extLst>
          </p:cNvPr>
          <p:cNvSpPr txBox="1"/>
          <p:nvPr/>
        </p:nvSpPr>
        <p:spPr>
          <a:xfrm>
            <a:off x="5321520" y="2317704"/>
            <a:ext cx="3151232" cy="343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Char char="•"/>
            </a:pPr>
            <a:r>
              <a:rPr lang="en" sz="1200" dirty="0">
                <a:solidFill>
                  <a:schemeClr val="dk2"/>
                </a:solidFill>
                <a:latin typeface="Barlow Semi Condensed"/>
              </a:rPr>
              <a:t>Formato </a:t>
            </a:r>
            <a:r>
              <a:rPr lang="en" sz="1200" dirty="0" err="1">
                <a:solidFill>
                  <a:schemeClr val="dk2"/>
                </a:solidFill>
                <a:latin typeface="Barlow Semi Condensed"/>
              </a:rPr>
              <a:t>em</a:t>
            </a:r>
            <a:r>
              <a:rPr lang="en" sz="1200" dirty="0">
                <a:solidFill>
                  <a:schemeClr val="dk2"/>
                </a:solidFill>
                <a:latin typeface="Barlow Semi Condensed"/>
              </a:rPr>
              <a:t> .</a:t>
            </a:r>
            <a:r>
              <a:rPr lang="en" sz="1200" dirty="0" err="1">
                <a:solidFill>
                  <a:schemeClr val="dk2"/>
                </a:solidFill>
                <a:latin typeface="Barlow Semi Condensed"/>
              </a:rPr>
              <a:t>osm</a:t>
            </a:r>
            <a:r>
              <a:rPr lang="en" sz="1200" dirty="0">
                <a:solidFill>
                  <a:schemeClr val="dk2"/>
                </a:solidFill>
                <a:latin typeface="Barlow Semi Condensed"/>
              </a:rPr>
              <a:t> e .</a:t>
            </a:r>
            <a:r>
              <a:rPr lang="en" sz="1200" dirty="0" err="1">
                <a:solidFill>
                  <a:schemeClr val="dk2"/>
                </a:solidFill>
                <a:latin typeface="Barlow Semi Condensed"/>
              </a:rPr>
              <a:t>pbf</a:t>
            </a:r>
            <a:r>
              <a:rPr lang="en" sz="1200" dirty="0">
                <a:solidFill>
                  <a:schemeClr val="dk2"/>
                </a:solidFill>
                <a:latin typeface="Barlow Semi Condensed"/>
              </a:rPr>
              <a:t> </a:t>
            </a:r>
          </a:p>
        </p:txBody>
      </p:sp>
      <p:sp>
        <p:nvSpPr>
          <p:cNvPr id="2" name="Google Shape;2615;p46">
            <a:extLst>
              <a:ext uri="{FF2B5EF4-FFF2-40B4-BE49-F238E27FC236}">
                <a16:creationId xmlns:a16="http://schemas.microsoft.com/office/drawing/2014/main" id="{CD117062-A9B7-4D49-9084-6251937DC53C}"/>
              </a:ext>
            </a:extLst>
          </p:cNvPr>
          <p:cNvSpPr txBox="1"/>
          <p:nvPr/>
        </p:nvSpPr>
        <p:spPr>
          <a:xfrm>
            <a:off x="5827331" y="4800773"/>
            <a:ext cx="3151232" cy="343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200" dirty="0">
                <a:solidFill>
                  <a:schemeClr val="dk2"/>
                </a:solidFill>
                <a:latin typeface="Barlow Semi Condensed"/>
              </a:rPr>
              <a:t>https://download.geofabrik.de/index.html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73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3" grpId="0"/>
      <p:bldP spid="2615" grpId="0"/>
      <p:bldP spid="277" grpId="0"/>
      <p:bldP spid="278" grpId="0"/>
      <p:bldP spid="279" grpId="0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err="1"/>
              <a:t>Você</a:t>
            </a:r>
            <a:r>
              <a:rPr lang="en" dirty="0"/>
              <a:t> </a:t>
            </a:r>
            <a:r>
              <a:rPr lang="en" dirty="0" err="1"/>
              <a:t>pode</a:t>
            </a:r>
            <a:r>
              <a:rPr lang="en" dirty="0"/>
              <a:t> </a:t>
            </a:r>
            <a:r>
              <a:rPr lang="en" dirty="0" err="1"/>
              <a:t>deixar</a:t>
            </a:r>
            <a:r>
              <a:rPr lang="en" dirty="0"/>
              <a:t> </a:t>
            </a:r>
            <a:r>
              <a:rPr lang="en" dirty="0" err="1"/>
              <a:t>isso</a:t>
            </a:r>
            <a:r>
              <a:rPr lang="en" dirty="0"/>
              <a:t> </a:t>
            </a:r>
            <a:r>
              <a:rPr lang="en" dirty="0" err="1"/>
              <a:t>ainda</a:t>
            </a:r>
            <a:r>
              <a:rPr lang="en" dirty="0"/>
              <a:t> </a:t>
            </a:r>
            <a:r>
              <a:rPr lang="en" dirty="0" err="1"/>
              <a:t>melhor</a:t>
            </a:r>
            <a:r>
              <a:rPr lang="en" dirty="0"/>
              <a:t>!</a:t>
            </a:r>
            <a:endParaRPr lang="pt-BR" dirty="0"/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EDF25528-583A-43A8-97CB-C2AB652A083B}"/>
              </a:ext>
            </a:extLst>
          </p:cNvPr>
          <p:cNvSpPr txBox="1"/>
          <p:nvPr/>
        </p:nvSpPr>
        <p:spPr>
          <a:xfrm>
            <a:off x="3972576" y="4825096"/>
            <a:ext cx="508927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>
                <a:solidFill>
                  <a:schemeClr val="dk2"/>
                </a:solidFill>
                <a:latin typeface="Barlow Semi Condensed"/>
              </a:rPr>
              <a:t>https://blog.rustprooflabs.com/static/images/golden-mapping/wide-view.gif</a:t>
            </a:r>
            <a:endParaRPr lang="pt-BR" sz="1200" dirty="0">
              <a:solidFill>
                <a:schemeClr val="dk2"/>
              </a:solidFill>
              <a:latin typeface="Barlow Semi Condensed"/>
            </a:endParaRPr>
          </a:p>
        </p:txBody>
      </p:sp>
      <p:pic>
        <p:nvPicPr>
          <p:cNvPr id="3" name="Imagem 3" descr="Mapa&#10;&#10;Descrição gerada automaticamente">
            <a:extLst>
              <a:ext uri="{FF2B5EF4-FFF2-40B4-BE49-F238E27FC236}">
                <a16:creationId xmlns:a16="http://schemas.microsoft.com/office/drawing/2014/main" id="{6D62DB2E-AA75-4E06-98B2-78F83294C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193" y="893139"/>
            <a:ext cx="5416768" cy="369880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98B2DA4-85CD-4A18-9F02-0EB5AC9BD45F}"/>
              </a:ext>
            </a:extLst>
          </p:cNvPr>
          <p:cNvSpPr txBox="1"/>
          <p:nvPr/>
        </p:nvSpPr>
        <p:spPr>
          <a:xfrm>
            <a:off x="671349" y="1732235"/>
            <a:ext cx="157392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dirty="0" err="1">
                <a:solidFill>
                  <a:schemeClr val="dk2"/>
                </a:solidFill>
                <a:latin typeface="Barlow Semi Condensed"/>
              </a:rPr>
              <a:t>Nov</a:t>
            </a:r>
            <a:r>
              <a:rPr lang="pt-BR" sz="1600" dirty="0">
                <a:solidFill>
                  <a:schemeClr val="dk2"/>
                </a:solidFill>
                <a:latin typeface="Barlow Semi Condensed"/>
              </a:rPr>
              <a:t>/2015</a:t>
            </a:r>
          </a:p>
          <a:p>
            <a:r>
              <a:rPr lang="pt-BR" sz="1600" dirty="0">
                <a:solidFill>
                  <a:schemeClr val="dk2"/>
                </a:solidFill>
                <a:latin typeface="Barlow Semi Condensed"/>
              </a:rPr>
              <a:t>Abril/2016</a:t>
            </a:r>
          </a:p>
        </p:txBody>
      </p:sp>
    </p:spTree>
    <p:extLst>
      <p:ext uri="{BB962C8B-B14F-4D97-AF65-F5344CB8AC3E}">
        <p14:creationId xmlns:p14="http://schemas.microsoft.com/office/powerpoint/2010/main" val="226724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4466266" y="1078835"/>
            <a:ext cx="265498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Por que </a:t>
            </a:r>
            <a:r>
              <a:rPr lang="en" dirty="0" err="1"/>
              <a:t>PostGIS</a:t>
            </a:r>
            <a:r>
              <a:rPr lang="en" dirty="0"/>
              <a:t> e OSM?</a:t>
            </a:r>
            <a:endParaRPr lang="en-US" dirty="0" err="1"/>
          </a:p>
        </p:txBody>
      </p:sp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1037266" y="2298665"/>
            <a:ext cx="7069324" cy="8975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" sz="3200" b="1"/>
              <a:t>Open Source + Open Data</a:t>
            </a:r>
          </a:p>
          <a:p>
            <a:r>
              <a:rPr lang="pt" sz="3200" b="1"/>
              <a:t>=</a:t>
            </a:r>
          </a:p>
          <a:p>
            <a:r>
              <a:rPr lang="pt" sz="3200" b="1"/>
              <a:t>Free to Use</a:t>
            </a:r>
          </a:p>
        </p:txBody>
      </p:sp>
      <p:grpSp>
        <p:nvGrpSpPr>
          <p:cNvPr id="2162" name="Google Shape;2162;p39"/>
          <p:cNvGrpSpPr/>
          <p:nvPr/>
        </p:nvGrpSpPr>
        <p:grpSpPr>
          <a:xfrm>
            <a:off x="2641988" y="526916"/>
            <a:ext cx="1679127" cy="1679127"/>
            <a:chOff x="3614228" y="234880"/>
            <a:chExt cx="1915500" cy="1915500"/>
          </a:xfrm>
        </p:grpSpPr>
        <p:sp>
          <p:nvSpPr>
            <p:cNvPr id="2163" name="Google Shape;2163;p39"/>
            <p:cNvSpPr/>
            <p:nvPr/>
          </p:nvSpPr>
          <p:spPr>
            <a:xfrm>
              <a:off x="3614228" y="234880"/>
              <a:ext cx="1915500" cy="19155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9"/>
            <p:cNvSpPr/>
            <p:nvPr/>
          </p:nvSpPr>
          <p:spPr>
            <a:xfrm>
              <a:off x="3869711" y="490401"/>
              <a:ext cx="1404000" cy="1404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m 4">
            <a:extLst>
              <a:ext uri="{FF2B5EF4-FFF2-40B4-BE49-F238E27FC236}">
                <a16:creationId xmlns:a16="http://schemas.microsoft.com/office/drawing/2014/main" id="{47FD5BAA-1633-4308-B8C5-11FD47409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041" y="978119"/>
            <a:ext cx="829003" cy="82243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BC844B7-73AA-4C8B-9A11-E8CD72404E16}"/>
              </a:ext>
            </a:extLst>
          </p:cNvPr>
          <p:cNvGrpSpPr/>
          <p:nvPr/>
        </p:nvGrpSpPr>
        <p:grpSpPr>
          <a:xfrm>
            <a:off x="915664" y="528230"/>
            <a:ext cx="1679127" cy="1679127"/>
            <a:chOff x="3732436" y="526916"/>
            <a:chExt cx="1679127" cy="1679127"/>
          </a:xfrm>
        </p:grpSpPr>
        <p:grpSp>
          <p:nvGrpSpPr>
            <p:cNvPr id="11" name="Google Shape;2162;p39">
              <a:extLst>
                <a:ext uri="{FF2B5EF4-FFF2-40B4-BE49-F238E27FC236}">
                  <a16:creationId xmlns:a16="http://schemas.microsoft.com/office/drawing/2014/main" id="{9516403B-E669-411C-85E9-03C268BFEFC6}"/>
                </a:ext>
              </a:extLst>
            </p:cNvPr>
            <p:cNvGrpSpPr/>
            <p:nvPr/>
          </p:nvGrpSpPr>
          <p:grpSpPr>
            <a:xfrm>
              <a:off x="3732436" y="526916"/>
              <a:ext cx="1679127" cy="1679127"/>
              <a:chOff x="3614228" y="234880"/>
              <a:chExt cx="1915500" cy="1915500"/>
            </a:xfrm>
          </p:grpSpPr>
          <p:sp>
            <p:nvSpPr>
              <p:cNvPr id="13" name="Google Shape;2163;p39">
                <a:extLst>
                  <a:ext uri="{FF2B5EF4-FFF2-40B4-BE49-F238E27FC236}">
                    <a16:creationId xmlns:a16="http://schemas.microsoft.com/office/drawing/2014/main" id="{933E55BD-E714-428F-BA02-59D52827783D}"/>
                  </a:ext>
                </a:extLst>
              </p:cNvPr>
              <p:cNvSpPr/>
              <p:nvPr/>
            </p:nvSpPr>
            <p:spPr>
              <a:xfrm>
                <a:off x="3614228" y="234880"/>
                <a:ext cx="1915500" cy="19155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164;p39">
                <a:extLst>
                  <a:ext uri="{FF2B5EF4-FFF2-40B4-BE49-F238E27FC236}">
                    <a16:creationId xmlns:a16="http://schemas.microsoft.com/office/drawing/2014/main" id="{A22D3E8F-BD53-4B29-A55B-39A26F8A0D2A}"/>
                  </a:ext>
                </a:extLst>
              </p:cNvPr>
              <p:cNvSpPr/>
              <p:nvPr/>
            </p:nvSpPr>
            <p:spPr>
              <a:xfrm>
                <a:off x="3869711" y="490401"/>
                <a:ext cx="1404000" cy="14040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2" name="Picture 5" descr="Icon&#10;&#10;Description automatically generated">
              <a:extLst>
                <a:ext uri="{FF2B5EF4-FFF2-40B4-BE49-F238E27FC236}">
                  <a16:creationId xmlns:a16="http://schemas.microsoft.com/office/drawing/2014/main" id="{FAC05814-D4E9-48E7-8063-A8EE73EB1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52900" y="953332"/>
              <a:ext cx="838200" cy="8720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284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49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Por que </a:t>
            </a:r>
            <a:r>
              <a:rPr lang="en" dirty="0" err="1"/>
              <a:t>PostGIS</a:t>
            </a:r>
            <a:r>
              <a:rPr lang="en" dirty="0"/>
              <a:t> e OSM?</a:t>
            </a:r>
          </a:p>
          <a:p>
            <a:r>
              <a:rPr lang="en" dirty="0"/>
              <a:t>Quero </a:t>
            </a:r>
            <a:r>
              <a:rPr lang="en" dirty="0" err="1"/>
              <a:t>mais</a:t>
            </a:r>
            <a:r>
              <a:rPr lang="en" dirty="0"/>
              <a:t> </a:t>
            </a:r>
            <a:r>
              <a:rPr lang="en" dirty="0" err="1"/>
              <a:t>motivos</a:t>
            </a:r>
            <a:r>
              <a:rPr lang="en" dirty="0"/>
              <a:t>!</a:t>
            </a:r>
            <a:endParaRPr lang="pt-BR"/>
          </a:p>
        </p:txBody>
      </p:sp>
      <p:sp>
        <p:nvSpPr>
          <p:cNvPr id="2695" name="Google Shape;2695;p49"/>
          <p:cNvSpPr txBox="1"/>
          <p:nvPr/>
        </p:nvSpPr>
        <p:spPr>
          <a:xfrm>
            <a:off x="1005450" y="1404074"/>
            <a:ext cx="22194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600" dirty="0">
                <a:solidFill>
                  <a:schemeClr val="dk2"/>
                </a:solidFill>
                <a:latin typeface="Barlow Semi Condensed"/>
              </a:rPr>
              <a:t>Pode usar para </a:t>
            </a:r>
            <a:r>
              <a:rPr lang="en" sz="1600" dirty="0" err="1">
                <a:solidFill>
                  <a:schemeClr val="dk2"/>
                </a:solidFill>
                <a:latin typeface="Barlow Semi Condensed"/>
              </a:rPr>
              <a:t>qualquer</a:t>
            </a:r>
            <a:r>
              <a:rPr lang="en" sz="1600" dirty="0">
                <a:solidFill>
                  <a:schemeClr val="dk2"/>
                </a:solidFill>
                <a:latin typeface="Barlow Semi Condensed"/>
              </a:rPr>
              <a:t> </a:t>
            </a:r>
            <a:r>
              <a:rPr lang="en" sz="1600" dirty="0" err="1">
                <a:solidFill>
                  <a:schemeClr val="dk2"/>
                </a:solidFill>
                <a:latin typeface="Barlow Semi Condensed"/>
              </a:rPr>
              <a:t>coisa</a:t>
            </a:r>
            <a:r>
              <a:rPr lang="en" sz="1600" dirty="0">
                <a:solidFill>
                  <a:schemeClr val="dk2"/>
                </a:solidFill>
                <a:latin typeface="Barlow Semi Condensed"/>
              </a:rPr>
              <a:t>, e </a:t>
            </a:r>
            <a:r>
              <a:rPr lang="en" sz="1600" dirty="0" err="1">
                <a:solidFill>
                  <a:schemeClr val="dk2"/>
                </a:solidFill>
                <a:latin typeface="Barlow Semi Condensed"/>
              </a:rPr>
              <a:t>está</a:t>
            </a:r>
            <a:r>
              <a:rPr lang="en" sz="1600" dirty="0">
                <a:solidFill>
                  <a:schemeClr val="dk2"/>
                </a:solidFill>
                <a:latin typeface="Barlow Semi Condensed"/>
              </a:rPr>
              <a:t> pronto!</a:t>
            </a:r>
          </a:p>
        </p:txBody>
      </p:sp>
      <p:sp>
        <p:nvSpPr>
          <p:cNvPr id="2696" name="Google Shape;2696;p49"/>
          <p:cNvSpPr txBox="1"/>
          <p:nvPr/>
        </p:nvSpPr>
        <p:spPr>
          <a:xfrm>
            <a:off x="4281250" y="1404074"/>
            <a:ext cx="22194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600" dirty="0" err="1">
                <a:solidFill>
                  <a:schemeClr val="dk2"/>
                </a:solidFill>
                <a:latin typeface="Barlow Semi Condensed"/>
                <a:sym typeface="Barlow Semi Condensed"/>
              </a:rPr>
              <a:t>Você</a:t>
            </a:r>
            <a:r>
              <a:rPr lang="en" sz="1600" dirty="0">
                <a:solidFill>
                  <a:schemeClr val="dk2"/>
                </a:solidFill>
                <a:latin typeface="Barlow Semi Condensed"/>
                <a:sym typeface="Barlow Semi Condensed"/>
              </a:rPr>
              <a:t> </a:t>
            </a:r>
            <a:r>
              <a:rPr lang="en" sz="1600" dirty="0" err="1">
                <a:solidFill>
                  <a:schemeClr val="dk2"/>
                </a:solidFill>
                <a:latin typeface="Barlow Semi Condensed"/>
                <a:sym typeface="Barlow Semi Condensed"/>
              </a:rPr>
              <a:t>pode</a:t>
            </a:r>
            <a:r>
              <a:rPr lang="en" sz="1600" dirty="0">
                <a:solidFill>
                  <a:schemeClr val="dk2"/>
                </a:solidFill>
                <a:latin typeface="Barlow Semi Condensed"/>
                <a:sym typeface="Barlow Semi Condensed"/>
              </a:rPr>
              <a:t> </a:t>
            </a:r>
            <a:r>
              <a:rPr lang="en" sz="1600" dirty="0" err="1">
                <a:solidFill>
                  <a:schemeClr val="dk2"/>
                </a:solidFill>
                <a:latin typeface="Barlow Semi Condensed"/>
                <a:sym typeface="Barlow Semi Condensed"/>
              </a:rPr>
              <a:t>armazenar</a:t>
            </a:r>
            <a:r>
              <a:rPr lang="en" sz="1600" dirty="0">
                <a:solidFill>
                  <a:schemeClr val="dk2"/>
                </a:solidFill>
                <a:latin typeface="Barlow Semi Condensed"/>
                <a:sym typeface="Barlow Semi Condensed"/>
              </a:rPr>
              <a:t> dados </a:t>
            </a:r>
            <a:r>
              <a:rPr lang="en" sz="1600" dirty="0" err="1">
                <a:solidFill>
                  <a:schemeClr val="dk2"/>
                </a:solidFill>
                <a:latin typeface="Barlow Semi Condensed"/>
                <a:sym typeface="Barlow Semi Condensed"/>
              </a:rPr>
              <a:t>não</a:t>
            </a:r>
            <a:r>
              <a:rPr lang="en" sz="1600" dirty="0">
                <a:solidFill>
                  <a:schemeClr val="dk2"/>
                </a:solidFill>
                <a:latin typeface="Barlow Semi Condensed"/>
                <a:sym typeface="Barlow Semi Condensed"/>
              </a:rPr>
              <a:t> </a:t>
            </a:r>
            <a:r>
              <a:rPr lang="en" sz="1600" dirty="0" err="1">
                <a:solidFill>
                  <a:schemeClr val="dk2"/>
                </a:solidFill>
                <a:latin typeface="Barlow Semi Condensed"/>
                <a:sym typeface="Barlow Semi Condensed"/>
              </a:rPr>
              <a:t>estruturados</a:t>
            </a:r>
            <a:r>
              <a:rPr lang="en" sz="1600" dirty="0">
                <a:solidFill>
                  <a:schemeClr val="dk2"/>
                </a:solidFill>
                <a:latin typeface="Barlow Semi Condensed"/>
                <a:sym typeface="Barlow Semi Condensed"/>
              </a:rPr>
              <a:t> </a:t>
            </a:r>
            <a:endParaRPr lang="pt-BR" dirty="0">
              <a:solidFill>
                <a:schemeClr val="dk2"/>
              </a:solidFill>
            </a:endParaRPr>
          </a:p>
        </p:txBody>
      </p:sp>
      <p:sp>
        <p:nvSpPr>
          <p:cNvPr id="2697" name="Google Shape;2697;p49"/>
          <p:cNvSpPr txBox="1"/>
          <p:nvPr/>
        </p:nvSpPr>
        <p:spPr>
          <a:xfrm>
            <a:off x="2643350" y="3609329"/>
            <a:ext cx="22194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600" dirty="0">
                <a:solidFill>
                  <a:schemeClr val="dk2"/>
                </a:solidFill>
                <a:latin typeface="Barlow Semi Condensed"/>
                <a:sym typeface="Barlow Semi Condensed"/>
              </a:rPr>
              <a:t>PostgreSQL </a:t>
            </a:r>
            <a:r>
              <a:rPr lang="en" sz="1600" dirty="0" err="1">
                <a:solidFill>
                  <a:schemeClr val="dk2"/>
                </a:solidFill>
                <a:latin typeface="Barlow Semi Condensed"/>
                <a:sym typeface="Barlow Semi Condensed"/>
              </a:rPr>
              <a:t>roda</a:t>
            </a:r>
            <a:r>
              <a:rPr lang="en" sz="1600" dirty="0">
                <a:solidFill>
                  <a:schemeClr val="dk2"/>
                </a:solidFill>
                <a:latin typeface="Barlow Semi Condensed"/>
                <a:sym typeface="Barlow Semi Condensed"/>
              </a:rPr>
              <a:t> </a:t>
            </a:r>
            <a:r>
              <a:rPr lang="en" sz="1600" dirty="0" err="1">
                <a:solidFill>
                  <a:schemeClr val="dk2"/>
                </a:solidFill>
                <a:latin typeface="Barlow Semi Condensed"/>
                <a:sym typeface="Barlow Semi Condensed"/>
              </a:rPr>
              <a:t>em</a:t>
            </a:r>
            <a:r>
              <a:rPr lang="en" sz="1600" dirty="0">
                <a:solidFill>
                  <a:schemeClr val="dk2"/>
                </a:solidFill>
                <a:latin typeface="Barlow Semi Condensed"/>
                <a:sym typeface="Barlow Semi Condensed"/>
              </a:rPr>
              <a:t> </a:t>
            </a:r>
            <a:r>
              <a:rPr lang="en" sz="1600" dirty="0" err="1">
                <a:solidFill>
                  <a:schemeClr val="dk2"/>
                </a:solidFill>
                <a:latin typeface="Barlow Semi Condensed"/>
                <a:sym typeface="Barlow Semi Condensed"/>
              </a:rPr>
              <a:t>qualquer</a:t>
            </a:r>
            <a:r>
              <a:rPr lang="en" sz="1600" dirty="0">
                <a:solidFill>
                  <a:schemeClr val="dk2"/>
                </a:solidFill>
                <a:latin typeface="Barlow Semi Condensed"/>
                <a:sym typeface="Barlow Semi Condensed"/>
              </a:rPr>
              <a:t> </a:t>
            </a:r>
            <a:r>
              <a:rPr lang="en" sz="1600" dirty="0" err="1">
                <a:solidFill>
                  <a:schemeClr val="dk2"/>
                </a:solidFill>
                <a:latin typeface="Barlow Semi Condensed"/>
                <a:sym typeface="Barlow Semi Condensed"/>
              </a:rPr>
              <a:t>lugar</a:t>
            </a:r>
            <a:r>
              <a:rPr lang="en" sz="1600" dirty="0">
                <a:solidFill>
                  <a:schemeClr val="dk2"/>
                </a:solidFill>
                <a:latin typeface="Barlow Semi Condensed"/>
                <a:sym typeface="Barlow Semi Condensed"/>
              </a:rPr>
              <a:t> (</a:t>
            </a:r>
            <a:r>
              <a:rPr lang="en" sz="1600" dirty="0" err="1">
                <a:solidFill>
                  <a:schemeClr val="dk2"/>
                </a:solidFill>
                <a:latin typeface="Barlow Semi Condensed"/>
                <a:sym typeface="Barlow Semi Condensed"/>
              </a:rPr>
              <a:t>até</a:t>
            </a:r>
            <a:r>
              <a:rPr lang="en" sz="1600" dirty="0">
                <a:solidFill>
                  <a:schemeClr val="dk2"/>
                </a:solidFill>
                <a:latin typeface="Barlow Semi Condensed"/>
                <a:sym typeface="Barlow Semi Condensed"/>
              </a:rPr>
              <a:t> </a:t>
            </a:r>
            <a:r>
              <a:rPr lang="en" sz="1600" dirty="0" err="1">
                <a:solidFill>
                  <a:schemeClr val="dk2"/>
                </a:solidFill>
                <a:latin typeface="Barlow Semi Condensed"/>
                <a:sym typeface="Barlow Semi Condensed"/>
              </a:rPr>
              <a:t>em</a:t>
            </a:r>
            <a:r>
              <a:rPr lang="en" sz="1600" dirty="0">
                <a:solidFill>
                  <a:schemeClr val="dk2"/>
                </a:solidFill>
                <a:latin typeface="Barlow Semi Condensed"/>
                <a:sym typeface="Barlow Semi Condensed"/>
              </a:rPr>
              <a:t> raspberry Pi)</a:t>
            </a:r>
            <a:endParaRPr lang="en" sz="1600" dirty="0">
              <a:solidFill>
                <a:schemeClr val="dk2"/>
              </a:solidFill>
              <a:latin typeface="Barlow Semi Condensed"/>
            </a:endParaRPr>
          </a:p>
        </p:txBody>
      </p:sp>
      <p:sp>
        <p:nvSpPr>
          <p:cNvPr id="2698" name="Google Shape;2698;p49"/>
          <p:cNvSpPr txBox="1"/>
          <p:nvPr/>
        </p:nvSpPr>
        <p:spPr>
          <a:xfrm>
            <a:off x="5919150" y="3609329"/>
            <a:ext cx="22194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600" dirty="0" err="1">
                <a:solidFill>
                  <a:schemeClr val="dk2"/>
                </a:solidFill>
                <a:latin typeface="Barlow Semi Condensed"/>
                <a:sym typeface="Barlow Semi Condensed"/>
              </a:rPr>
              <a:t>Encontrou</a:t>
            </a:r>
            <a:r>
              <a:rPr lang="en" sz="1600" dirty="0">
                <a:solidFill>
                  <a:schemeClr val="dk2"/>
                </a:solidFill>
                <a:latin typeface="Barlow Semi Condensed"/>
                <a:sym typeface="Barlow Semi Condensed"/>
              </a:rPr>
              <a:t> um </a:t>
            </a:r>
            <a:r>
              <a:rPr lang="en" sz="1600" dirty="0" err="1">
                <a:solidFill>
                  <a:schemeClr val="dk2"/>
                </a:solidFill>
                <a:latin typeface="Barlow Semi Condensed"/>
                <a:sym typeface="Barlow Semi Condensed"/>
              </a:rPr>
              <a:t>erro</a:t>
            </a:r>
            <a:r>
              <a:rPr lang="en" sz="1600" dirty="0">
                <a:solidFill>
                  <a:schemeClr val="dk2"/>
                </a:solidFill>
                <a:latin typeface="Barlow Semi Condensed"/>
                <a:sym typeface="Barlow Semi Condensed"/>
              </a:rPr>
              <a:t> no </a:t>
            </a:r>
            <a:r>
              <a:rPr lang="en" sz="1600" dirty="0" err="1">
                <a:solidFill>
                  <a:schemeClr val="dk2"/>
                </a:solidFill>
                <a:latin typeface="Barlow Semi Condensed"/>
                <a:sym typeface="Barlow Semi Condensed"/>
              </a:rPr>
              <a:t>mapa</a:t>
            </a:r>
            <a:r>
              <a:rPr lang="en" sz="1600" dirty="0">
                <a:solidFill>
                  <a:schemeClr val="dk2"/>
                </a:solidFill>
                <a:latin typeface="Barlow Semi Condensed"/>
                <a:sym typeface="Barlow Semi Condensed"/>
              </a:rPr>
              <a:t>? Basta </a:t>
            </a:r>
            <a:r>
              <a:rPr lang="en" sz="1600" dirty="0" err="1">
                <a:solidFill>
                  <a:schemeClr val="dk2"/>
                </a:solidFill>
                <a:latin typeface="Barlow Semi Condensed"/>
                <a:sym typeface="Barlow Semi Condensed"/>
              </a:rPr>
              <a:t>contribuir</a:t>
            </a:r>
            <a:endParaRPr lang="pt-BR" dirty="0" err="1">
              <a:solidFill>
                <a:schemeClr val="dk2"/>
              </a:solidFill>
            </a:endParaRPr>
          </a:p>
        </p:txBody>
      </p:sp>
      <p:grpSp>
        <p:nvGrpSpPr>
          <p:cNvPr id="2699" name="Google Shape;2699;p49"/>
          <p:cNvGrpSpPr/>
          <p:nvPr/>
        </p:nvGrpSpPr>
        <p:grpSpPr>
          <a:xfrm>
            <a:off x="1620199" y="2106974"/>
            <a:ext cx="5900364" cy="1517351"/>
            <a:chOff x="1621724" y="2106974"/>
            <a:chExt cx="5900364" cy="1517351"/>
          </a:xfrm>
        </p:grpSpPr>
        <p:grpSp>
          <p:nvGrpSpPr>
            <p:cNvPr id="2700" name="Google Shape;2700;p49"/>
            <p:cNvGrpSpPr/>
            <p:nvPr/>
          </p:nvGrpSpPr>
          <p:grpSpPr>
            <a:xfrm>
              <a:off x="2604811" y="2884996"/>
              <a:ext cx="4021725" cy="538"/>
              <a:chOff x="3762462" y="2553002"/>
              <a:chExt cx="1121570" cy="150"/>
            </a:xfrm>
          </p:grpSpPr>
          <p:cxnSp>
            <p:nvCxnSpPr>
              <p:cNvPr id="2701" name="Google Shape;2701;p49"/>
              <p:cNvCxnSpPr/>
              <p:nvPr/>
            </p:nvCxnSpPr>
            <p:spPr>
              <a:xfrm>
                <a:off x="4195395" y="2553002"/>
                <a:ext cx="231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02" name="Google Shape;2702;p49"/>
              <p:cNvCxnSpPr/>
              <p:nvPr/>
            </p:nvCxnSpPr>
            <p:spPr>
              <a:xfrm>
                <a:off x="4652432" y="2553002"/>
                <a:ext cx="231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03" name="Google Shape;2703;p49"/>
              <p:cNvCxnSpPr>
                <a:stCxn id="2704" idx="6"/>
                <a:endCxn id="2705" idx="2"/>
              </p:cNvCxnSpPr>
              <p:nvPr/>
            </p:nvCxnSpPr>
            <p:spPr>
              <a:xfrm>
                <a:off x="3762462" y="2553152"/>
                <a:ext cx="1830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706" name="Google Shape;2706;p49"/>
            <p:cNvCxnSpPr/>
            <p:nvPr/>
          </p:nvCxnSpPr>
          <p:spPr>
            <a:xfrm>
              <a:off x="3752008" y="3186309"/>
              <a:ext cx="0" cy="35822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707" name="Google Shape;2707;p49"/>
            <p:cNvGrpSpPr/>
            <p:nvPr/>
          </p:nvGrpSpPr>
          <p:grpSpPr>
            <a:xfrm>
              <a:off x="3261117" y="2393765"/>
              <a:ext cx="983055" cy="983055"/>
              <a:chOff x="3347725" y="2480342"/>
              <a:chExt cx="810032" cy="810032"/>
            </a:xfrm>
          </p:grpSpPr>
          <p:sp>
            <p:nvSpPr>
              <p:cNvPr id="2705" name="Google Shape;2705;p49"/>
              <p:cNvSpPr/>
              <p:nvPr/>
            </p:nvSpPr>
            <p:spPr>
              <a:xfrm>
                <a:off x="3347725" y="2480342"/>
                <a:ext cx="810032" cy="810032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49"/>
              <p:cNvSpPr/>
              <p:nvPr/>
            </p:nvSpPr>
            <p:spPr>
              <a:xfrm>
                <a:off x="3451091" y="2583719"/>
                <a:ext cx="603490" cy="60349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709" name="Google Shape;2709;p49"/>
            <p:cNvCxnSpPr>
              <a:stCxn id="2710" idx="0"/>
            </p:cNvCxnSpPr>
            <p:nvPr/>
          </p:nvCxnSpPr>
          <p:spPr>
            <a:xfrm rot="10800000">
              <a:off x="5391613" y="2122099"/>
              <a:ext cx="0" cy="39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711" name="Google Shape;2711;p49"/>
            <p:cNvGrpSpPr/>
            <p:nvPr/>
          </p:nvGrpSpPr>
          <p:grpSpPr>
            <a:xfrm>
              <a:off x="4899976" y="2393376"/>
              <a:ext cx="983044" cy="983044"/>
              <a:chOff x="4987056" y="2480342"/>
              <a:chExt cx="808956" cy="808956"/>
            </a:xfrm>
          </p:grpSpPr>
          <p:sp>
            <p:nvSpPr>
              <p:cNvPr id="2712" name="Google Shape;2712;p49"/>
              <p:cNvSpPr/>
              <p:nvPr/>
            </p:nvSpPr>
            <p:spPr>
              <a:xfrm>
                <a:off x="4987056" y="2480342"/>
                <a:ext cx="808956" cy="808956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49"/>
              <p:cNvSpPr/>
              <p:nvPr/>
            </p:nvSpPr>
            <p:spPr>
              <a:xfrm>
                <a:off x="5090423" y="2583719"/>
                <a:ext cx="602414" cy="602414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713" name="Google Shape;2713;p49"/>
            <p:cNvCxnSpPr/>
            <p:nvPr/>
          </p:nvCxnSpPr>
          <p:spPr>
            <a:xfrm>
              <a:off x="7031106" y="3186309"/>
              <a:ext cx="0" cy="35714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714" name="Google Shape;2714;p49"/>
            <p:cNvGrpSpPr/>
            <p:nvPr/>
          </p:nvGrpSpPr>
          <p:grpSpPr>
            <a:xfrm>
              <a:off x="6539045" y="2393178"/>
              <a:ext cx="983044" cy="983044"/>
              <a:chOff x="6626363" y="2480342"/>
              <a:chExt cx="808956" cy="808956"/>
            </a:xfrm>
          </p:grpSpPr>
          <p:sp>
            <p:nvSpPr>
              <p:cNvPr id="2715" name="Google Shape;2715;p49"/>
              <p:cNvSpPr/>
              <p:nvPr/>
            </p:nvSpPr>
            <p:spPr>
              <a:xfrm>
                <a:off x="6626363" y="2480342"/>
                <a:ext cx="808956" cy="808956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49"/>
              <p:cNvSpPr/>
              <p:nvPr/>
            </p:nvSpPr>
            <p:spPr>
              <a:xfrm>
                <a:off x="6729729" y="2583719"/>
                <a:ext cx="602414" cy="602414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717" name="Google Shape;2717;p49"/>
            <p:cNvCxnSpPr>
              <a:stCxn id="2718" idx="0"/>
            </p:cNvCxnSpPr>
            <p:nvPr/>
          </p:nvCxnSpPr>
          <p:spPr>
            <a:xfrm rot="10800000">
              <a:off x="2113432" y="2122227"/>
              <a:ext cx="0" cy="39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719" name="Google Shape;2719;p49"/>
            <p:cNvGrpSpPr/>
            <p:nvPr/>
          </p:nvGrpSpPr>
          <p:grpSpPr>
            <a:xfrm>
              <a:off x="1621724" y="2393805"/>
              <a:ext cx="983087" cy="983459"/>
              <a:chOff x="1708681" y="2480698"/>
              <a:chExt cx="809125" cy="809432"/>
            </a:xfrm>
          </p:grpSpPr>
          <p:sp>
            <p:nvSpPr>
              <p:cNvPr id="2704" name="Google Shape;2704;p49"/>
              <p:cNvSpPr/>
              <p:nvPr/>
            </p:nvSpPr>
            <p:spPr>
              <a:xfrm>
                <a:off x="1708681" y="2480698"/>
                <a:ext cx="809125" cy="809432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49"/>
              <p:cNvSpPr/>
              <p:nvPr/>
            </p:nvSpPr>
            <p:spPr>
              <a:xfrm>
                <a:off x="1812063" y="2584091"/>
                <a:ext cx="602631" cy="602631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0" name="Google Shape;2720;p49"/>
            <p:cNvSpPr/>
            <p:nvPr/>
          </p:nvSpPr>
          <p:spPr>
            <a:xfrm>
              <a:off x="2073125" y="2106975"/>
              <a:ext cx="79800" cy="798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9"/>
            <p:cNvSpPr/>
            <p:nvPr/>
          </p:nvSpPr>
          <p:spPr>
            <a:xfrm>
              <a:off x="5351645" y="2106974"/>
              <a:ext cx="79800" cy="798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9"/>
            <p:cNvSpPr/>
            <p:nvPr/>
          </p:nvSpPr>
          <p:spPr>
            <a:xfrm>
              <a:off x="3711575" y="3544525"/>
              <a:ext cx="79800" cy="79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9"/>
            <p:cNvSpPr/>
            <p:nvPr/>
          </p:nvSpPr>
          <p:spPr>
            <a:xfrm>
              <a:off x="6990966" y="3544525"/>
              <a:ext cx="79800" cy="79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4" name="Google Shape;2724;p49"/>
          <p:cNvSpPr txBox="1"/>
          <p:nvPr/>
        </p:nvSpPr>
        <p:spPr>
          <a:xfrm>
            <a:off x="1762947" y="2723910"/>
            <a:ext cx="704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1</a:t>
            </a:r>
            <a:endParaRPr sz="1800" dirty="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725" name="Google Shape;2725;p49"/>
          <p:cNvSpPr txBox="1"/>
          <p:nvPr/>
        </p:nvSpPr>
        <p:spPr>
          <a:xfrm>
            <a:off x="3400847" y="2744235"/>
            <a:ext cx="704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2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726" name="Google Shape;2726;p49"/>
          <p:cNvSpPr txBox="1"/>
          <p:nvPr/>
        </p:nvSpPr>
        <p:spPr>
          <a:xfrm>
            <a:off x="5038747" y="2744235"/>
            <a:ext cx="704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3</a:t>
            </a:r>
            <a:endParaRPr sz="1800" dirty="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727" name="Google Shape;2727;p49"/>
          <p:cNvSpPr txBox="1"/>
          <p:nvPr/>
        </p:nvSpPr>
        <p:spPr>
          <a:xfrm>
            <a:off x="6676647" y="2744235"/>
            <a:ext cx="704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4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5753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5" grpId="0"/>
      <p:bldP spid="2696" grpId="0"/>
      <p:bldP spid="2697" grpId="0"/>
      <p:bldP spid="269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Google Shape;3605;p63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 err="1"/>
              <a:t>Obrigado</a:t>
            </a:r>
            <a:r>
              <a:rPr lang="en" sz="7200" dirty="0"/>
              <a:t>!</a:t>
            </a:r>
            <a:endParaRPr sz="7200" dirty="0"/>
          </a:p>
        </p:txBody>
      </p:sp>
      <p:sp>
        <p:nvSpPr>
          <p:cNvPr id="3606" name="Google Shape;3606;p63"/>
          <p:cNvSpPr txBox="1">
            <a:spLocks noGrp="1"/>
          </p:cNvSpPr>
          <p:nvPr>
            <p:ph type="subTitle" idx="1"/>
          </p:nvPr>
        </p:nvSpPr>
        <p:spPr>
          <a:xfrm>
            <a:off x="2603675" y="1736204"/>
            <a:ext cx="3099900" cy="14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rgbClr val="595959"/>
                </a:solidFill>
              </a:rPr>
              <a:t>Bruno Henrique Pereira </a:t>
            </a:r>
            <a:r>
              <a:rPr lang="pt-BR" dirty="0" err="1">
                <a:solidFill>
                  <a:srgbClr val="595959"/>
                </a:solidFill>
              </a:rPr>
              <a:t>Szczuk</a:t>
            </a:r>
            <a:endParaRPr lang="pt-BR"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</a:endParaRPr>
          </a:p>
          <a:p>
            <a:pPr>
              <a:buSzPts val="1100"/>
            </a:pPr>
            <a:endParaRPr lang="pt-BR" dirty="0">
              <a:solidFill>
                <a:srgbClr val="595959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400" dirty="0">
                <a:solidFill>
                  <a:schemeClr val="dk2"/>
                </a:solidFill>
              </a:rPr>
              <a:t>brunoszczuk@gmail.</a:t>
            </a:r>
            <a:r>
              <a:rPr lang="en" sz="14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com</a:t>
            </a:r>
            <a:r>
              <a:rPr lang="en" sz="1400" dirty="0">
                <a:solidFill>
                  <a:schemeClr val="dk2"/>
                </a:solidFill>
              </a:rPr>
              <a:t> </a:t>
            </a:r>
            <a:endParaRPr sz="14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</a:endParaRPr>
          </a:p>
          <a:p>
            <a:r>
              <a:rPr lang="en" sz="1400" dirty="0">
                <a:solidFill>
                  <a:schemeClr val="dk2"/>
                </a:solidFill>
              </a:rPr>
              <a:t>cwi.com.br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2"/>
                </a:solidFill>
              </a:rPr>
              <a:t>github.com/</a:t>
            </a:r>
            <a:r>
              <a:rPr lang="en" sz="1400" dirty="0" err="1">
                <a:solidFill>
                  <a:schemeClr val="dk2"/>
                </a:solidFill>
              </a:rPr>
              <a:t>BrunoSzczuk</a:t>
            </a:r>
            <a:endParaRPr lang="en" sz="1400" dirty="0">
              <a:solidFill>
                <a:schemeClr val="dk2"/>
              </a:solidFill>
            </a:endParaRPr>
          </a:p>
        </p:txBody>
      </p:sp>
      <p:sp>
        <p:nvSpPr>
          <p:cNvPr id="3607" name="Google Shape;3607;p63"/>
          <p:cNvSpPr txBox="1">
            <a:spLocks noGrp="1"/>
          </p:cNvSpPr>
          <p:nvPr>
            <p:ph type="subTitle" idx="4294967295"/>
          </p:nvPr>
        </p:nvSpPr>
        <p:spPr>
          <a:xfrm>
            <a:off x="4125392" y="4765361"/>
            <a:ext cx="4253026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Barlow Semi Condensed"/>
                <a:sym typeface="Barlow Semi Condensed"/>
              </a:rPr>
              <a:t>https://github.com/BrunoSzczuk/apresentacao_postgis</a:t>
            </a:r>
            <a:endParaRPr lang="pt-BR" dirty="0">
              <a:solidFill>
                <a:schemeClr val="dk2"/>
              </a:solidFill>
              <a:latin typeface="Barlow Semi Condensed"/>
              <a:sym typeface="Barlow Semi Condensed"/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8EE42CB1-27E8-413B-BFDD-E5E14B1FA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176" y="1581150"/>
            <a:ext cx="1981200" cy="1981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PostgreSQL</a:t>
            </a:r>
            <a:endParaRPr lang="en-US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57" name="Google Shape;2157;p38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err="1"/>
              <a:t>Mergulho</a:t>
            </a:r>
            <a:r>
              <a:rPr lang="en"/>
              <a:t> dentro do SGBD PostgreSQL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4466266" y="1078835"/>
            <a:ext cx="265498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PostgreSQL</a:t>
            </a:r>
            <a:endParaRPr lang="en-US"/>
          </a:p>
        </p:txBody>
      </p:sp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1037266" y="2298665"/>
            <a:ext cx="7069324" cy="11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600"/>
              <a:t>O PostgreSQL é um </a:t>
            </a:r>
            <a:r>
              <a:rPr lang="en" sz="1600" err="1"/>
              <a:t>sistema</a:t>
            </a:r>
            <a:r>
              <a:rPr lang="en" sz="1600"/>
              <a:t> de </a:t>
            </a:r>
            <a:r>
              <a:rPr lang="en" sz="1600" err="1"/>
              <a:t>gerenciamento</a:t>
            </a:r>
            <a:r>
              <a:rPr lang="en" sz="1600"/>
              <a:t> de banco de dados </a:t>
            </a:r>
            <a:r>
              <a:rPr lang="en" sz="1600" err="1"/>
              <a:t>objeto-relacional</a:t>
            </a:r>
            <a:r>
              <a:rPr lang="en" sz="1600"/>
              <a:t> ( ORDBMS ) </a:t>
            </a:r>
            <a:r>
              <a:rPr lang="en" sz="1600" err="1"/>
              <a:t>baseado</a:t>
            </a:r>
            <a:r>
              <a:rPr lang="en" sz="1600"/>
              <a:t> no </a:t>
            </a:r>
            <a:r>
              <a:rPr lang="en" sz="1600" b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POSTGRES, Versão 4.2</a:t>
            </a:r>
            <a:r>
              <a:rPr lang="en" sz="1600"/>
              <a:t> </a:t>
            </a:r>
            <a:r>
              <a:rPr lang="en" sz="1600">
                <a:latin typeface="Barlow Semi Condensed"/>
                <a:ea typeface="Barlow Semi Condensed"/>
                <a:cs typeface="Barlow Semi Condensed"/>
                <a:sym typeface="Barlow Semi Condensed"/>
              </a:rPr>
              <a:t>, </a:t>
            </a:r>
            <a:r>
              <a:rPr lang="en" sz="1600" err="1"/>
              <a:t>desenvolvido</a:t>
            </a:r>
            <a:r>
              <a:rPr lang="en" sz="1600"/>
              <a:t> no Departamento de Ciência da </a:t>
            </a:r>
            <a:r>
              <a:rPr lang="en" sz="1600" err="1"/>
              <a:t>Computação</a:t>
            </a:r>
            <a:r>
              <a:rPr lang="en" sz="1600"/>
              <a:t> da </a:t>
            </a:r>
            <a:r>
              <a:rPr lang="en" sz="1600" err="1"/>
              <a:t>Universidade</a:t>
            </a:r>
            <a:r>
              <a:rPr lang="en" sz="1600"/>
              <a:t> da </a:t>
            </a:r>
            <a:r>
              <a:rPr lang="en" sz="1600" err="1"/>
              <a:t>Califórnia</a:t>
            </a:r>
            <a:r>
              <a:rPr lang="en" sz="1600"/>
              <a:t> </a:t>
            </a:r>
            <a:r>
              <a:rPr lang="en" sz="1600" err="1"/>
              <a:t>em</a:t>
            </a:r>
            <a:r>
              <a:rPr lang="en" sz="1600"/>
              <a:t> Berkeley.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F36E4B2-ECD5-4FC8-8337-7BC7837DBFBD}"/>
              </a:ext>
            </a:extLst>
          </p:cNvPr>
          <p:cNvGrpSpPr/>
          <p:nvPr/>
        </p:nvGrpSpPr>
        <p:grpSpPr>
          <a:xfrm>
            <a:off x="2641988" y="526916"/>
            <a:ext cx="1679127" cy="1679127"/>
            <a:chOff x="3732436" y="526916"/>
            <a:chExt cx="1679127" cy="1679127"/>
          </a:xfrm>
        </p:grpSpPr>
        <p:grpSp>
          <p:nvGrpSpPr>
            <p:cNvPr id="2162" name="Google Shape;2162;p39"/>
            <p:cNvGrpSpPr/>
            <p:nvPr/>
          </p:nvGrpSpPr>
          <p:grpSpPr>
            <a:xfrm>
              <a:off x="3732436" y="526916"/>
              <a:ext cx="1679127" cy="1679127"/>
              <a:chOff x="3614228" y="234880"/>
              <a:chExt cx="1915500" cy="1915500"/>
            </a:xfrm>
          </p:grpSpPr>
          <p:sp>
            <p:nvSpPr>
              <p:cNvPr id="2163" name="Google Shape;2163;p39"/>
              <p:cNvSpPr/>
              <p:nvPr/>
            </p:nvSpPr>
            <p:spPr>
              <a:xfrm>
                <a:off x="3614228" y="234880"/>
                <a:ext cx="1915500" cy="19155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39"/>
              <p:cNvSpPr/>
              <p:nvPr/>
            </p:nvSpPr>
            <p:spPr>
              <a:xfrm>
                <a:off x="3869711" y="490401"/>
                <a:ext cx="1404000" cy="14040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5" name="Picture 5" descr="Icon&#10;&#10;Description automatically generated">
              <a:extLst>
                <a:ext uri="{FF2B5EF4-FFF2-40B4-BE49-F238E27FC236}">
                  <a16:creationId xmlns:a16="http://schemas.microsoft.com/office/drawing/2014/main" id="{A66FF801-E50C-4155-BBBE-A2DA19EFB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52900" y="953332"/>
              <a:ext cx="838200" cy="872009"/>
            </a:xfrm>
            <a:prstGeom prst="rect">
              <a:avLst/>
            </a:prstGeom>
          </p:spPr>
        </p:pic>
      </p:grpSp>
      <p:sp>
        <p:nvSpPr>
          <p:cNvPr id="2" name="Google Shape;2178;p39">
            <a:extLst>
              <a:ext uri="{FF2B5EF4-FFF2-40B4-BE49-F238E27FC236}">
                <a16:creationId xmlns:a16="http://schemas.microsoft.com/office/drawing/2014/main" id="{2286838A-E579-4610-90BA-F31B7FD541A5}"/>
              </a:ext>
            </a:extLst>
          </p:cNvPr>
          <p:cNvSpPr txBox="1">
            <a:spLocks/>
          </p:cNvSpPr>
          <p:nvPr/>
        </p:nvSpPr>
        <p:spPr>
          <a:xfrm>
            <a:off x="1038580" y="3252478"/>
            <a:ext cx="7069324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" sz="1600"/>
              <a:t>O PostgreSQL é um banco de dados objeto-relacional (sem relação com linguagens de programação orientadas a objetos), em que cada coisa criada é tratada como um objeto, tais como bancos de dados, tabelas, views, triggers, etc.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C9736-278E-422F-9A43-8DFB1C01F548}"/>
              </a:ext>
            </a:extLst>
          </p:cNvPr>
          <p:cNvSpPr txBox="1"/>
          <p:nvPr/>
        </p:nvSpPr>
        <p:spPr>
          <a:xfrm>
            <a:off x="4406126" y="4838234"/>
            <a:ext cx="378862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solidFill>
                  <a:schemeClr val="dk2"/>
                </a:solidFill>
                <a:latin typeface="Barlow Semi Condensed"/>
                <a:sym typeface="Barlow Semi Condensed"/>
              </a:rPr>
              <a:t>https://www.postgresql.org/docs/current/intro-whatis.html</a:t>
            </a:r>
            <a:endParaRPr lang="en-US" sz="1200">
              <a:solidFill>
                <a:schemeClr val="dk2"/>
              </a:solidFill>
              <a:latin typeface="Barlow Semi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8" grpId="0"/>
      <p:bldP spid="2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PostgreSQL</a:t>
            </a:r>
            <a:endParaRPr lang="en-US"/>
          </a:p>
        </p:txBody>
      </p:sp>
      <p:sp>
        <p:nvSpPr>
          <p:cNvPr id="2225" name="Google Shape;2225;p41"/>
          <p:cNvSpPr txBox="1">
            <a:spLocks noGrp="1"/>
          </p:cNvSpPr>
          <p:nvPr>
            <p:ph type="subTitle" idx="1"/>
          </p:nvPr>
        </p:nvSpPr>
        <p:spPr>
          <a:xfrm>
            <a:off x="1626294" y="1893812"/>
            <a:ext cx="2105498" cy="3889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 dirty="0"/>
              <a:t>Robusto </a:t>
            </a:r>
          </a:p>
        </p:txBody>
      </p:sp>
      <p:sp>
        <p:nvSpPr>
          <p:cNvPr id="2227" name="Google Shape;2227;p41"/>
          <p:cNvSpPr txBox="1">
            <a:spLocks noGrp="1"/>
          </p:cNvSpPr>
          <p:nvPr>
            <p:ph type="subTitle" idx="3"/>
          </p:nvPr>
        </p:nvSpPr>
        <p:spPr>
          <a:xfrm>
            <a:off x="5516898" y="1907751"/>
            <a:ext cx="194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err="1"/>
              <a:t>OpenSource</a:t>
            </a:r>
            <a:endParaRPr err="1"/>
          </a:p>
        </p:txBody>
      </p:sp>
      <p:sp>
        <p:nvSpPr>
          <p:cNvPr id="2229" name="Google Shape;2229;p41"/>
          <p:cNvSpPr txBox="1">
            <a:spLocks noGrp="1"/>
          </p:cNvSpPr>
          <p:nvPr>
            <p:ph type="subTitle" idx="5"/>
          </p:nvPr>
        </p:nvSpPr>
        <p:spPr>
          <a:xfrm>
            <a:off x="2804587" y="3597663"/>
            <a:ext cx="1945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err="1"/>
              <a:t>Extensibilidade</a:t>
            </a:r>
            <a:endParaRPr lang="en-US" err="1"/>
          </a:p>
        </p:txBody>
      </p:sp>
      <p:sp>
        <p:nvSpPr>
          <p:cNvPr id="2231" name="Google Shape;2231;p41"/>
          <p:cNvSpPr txBox="1">
            <a:spLocks noGrp="1"/>
          </p:cNvSpPr>
          <p:nvPr>
            <p:ph type="subTitle" idx="7"/>
          </p:nvPr>
        </p:nvSpPr>
        <p:spPr>
          <a:xfrm>
            <a:off x="6443899" y="3597662"/>
            <a:ext cx="19935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err="1"/>
              <a:t>Modularidade</a:t>
            </a:r>
            <a:endParaRPr lang="en-US" err="1"/>
          </a:p>
        </p:txBody>
      </p:sp>
      <p:sp>
        <p:nvSpPr>
          <p:cNvPr id="2233" name="Google Shape;2233;p41"/>
          <p:cNvSpPr txBox="1"/>
          <p:nvPr/>
        </p:nvSpPr>
        <p:spPr>
          <a:xfrm>
            <a:off x="512064" y="17007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01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4" name="Google Shape;2234;p41"/>
          <p:cNvSpPr txBox="1"/>
          <p:nvPr/>
        </p:nvSpPr>
        <p:spPr>
          <a:xfrm>
            <a:off x="1623369" y="3355848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03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5" name="Google Shape;2235;p41"/>
          <p:cNvSpPr txBox="1"/>
          <p:nvPr/>
        </p:nvSpPr>
        <p:spPr>
          <a:xfrm>
            <a:off x="5263298" y="3355848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04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6" name="Google Shape;2236;p41"/>
          <p:cNvSpPr txBox="1"/>
          <p:nvPr/>
        </p:nvSpPr>
        <p:spPr>
          <a:xfrm>
            <a:off x="4268116" y="17007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02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</p:spTree>
    <p:extLst>
      <p:ext uri="{BB962C8B-B14F-4D97-AF65-F5344CB8AC3E}">
        <p14:creationId xmlns:p14="http://schemas.microsoft.com/office/powerpoint/2010/main" val="92837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5" grpId="0"/>
      <p:bldP spid="2227" grpId="0"/>
      <p:bldP spid="2229" grpId="0"/>
      <p:bldP spid="2231" grpId="0"/>
      <p:bldP spid="2233" grpId="0"/>
      <p:bldP spid="2234" grpId="0"/>
      <p:bldP spid="2235" grpId="0"/>
      <p:bldP spid="22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Extensions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AAB22C-EE0D-4076-8B53-C6726CDE568B}"/>
              </a:ext>
            </a:extLst>
          </p:cNvPr>
          <p:cNvSpPr txBox="1"/>
          <p:nvPr/>
        </p:nvSpPr>
        <p:spPr>
          <a:xfrm>
            <a:off x="1081668" y="1534687"/>
            <a:ext cx="713399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dk2"/>
                </a:solidFill>
                <a:latin typeface="Barlow Semi Condensed"/>
                <a:sym typeface="Barlow Semi Condensed"/>
              </a:rPr>
              <a:t>As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sym typeface="Barlow Semi Condensed"/>
              </a:rPr>
              <a:t>extensões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sym typeface="Barlow Semi Condense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sym typeface="Barlow Semi Condensed"/>
              </a:rPr>
              <a:t>foram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sym typeface="Barlow Semi Condense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sym typeface="Barlow Semi Condensed"/>
              </a:rPr>
              <a:t>implementadas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sym typeface="Barlow Semi Condensed"/>
              </a:rPr>
              <a:t> no PostgreSQL 9.1 para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sym typeface="Barlow Semi Condensed"/>
              </a:rPr>
              <a:t>facilitar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sym typeface="Barlow Semi Condensed"/>
              </a:rPr>
              <a:t> o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sym typeface="Barlow Semi Condensed"/>
              </a:rPr>
              <a:t>empacotamento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sym typeface="Barlow Semi Condensed"/>
              </a:rPr>
              <a:t> de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sym typeface="Barlow Semi Condensed"/>
              </a:rPr>
              <a:t>adições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sym typeface="Barlow Semi Condense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sym typeface="Barlow Semi Condensed"/>
              </a:rPr>
              <a:t>ao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sym typeface="Barlow Semi Condensed"/>
              </a:rPr>
              <a:t> PostgreSQL.</a:t>
            </a:r>
            <a:endParaRPr lang="en-US" dirty="0">
              <a:solidFill>
                <a:schemeClr val="dk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1B0E4A-1FB5-4083-A503-9C9C5D307A2C}"/>
              </a:ext>
            </a:extLst>
          </p:cNvPr>
          <p:cNvSpPr txBox="1"/>
          <p:nvPr/>
        </p:nvSpPr>
        <p:spPr>
          <a:xfrm>
            <a:off x="1081667" y="2141033"/>
            <a:ext cx="713399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dk2"/>
                </a:solidFill>
                <a:latin typeface="Barlow Semi Condensed"/>
                <a:sym typeface="Barlow Semi Condensed"/>
              </a:rPr>
              <a:t>As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sym typeface="Barlow Semi Condensed"/>
              </a:rPr>
              <a:t>extensões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sym typeface="Barlow Semi Condense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sym typeface="Barlow Semi Condensed"/>
              </a:rPr>
              <a:t>podem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sym typeface="Barlow Semi Condense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sym typeface="Barlow Semi Condensed"/>
              </a:rPr>
              <a:t>empacotar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sym typeface="Barlow Semi Condense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sym typeface="Barlow Semi Condensed"/>
              </a:rPr>
              <a:t>funções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sym typeface="Barlow Semi Condense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sym typeface="Barlow Semi Condensed"/>
              </a:rPr>
              <a:t>visíveis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sym typeface="Barlow Semi Condense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sym typeface="Barlow Semi Condensed"/>
              </a:rPr>
              <a:t>ao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sym typeface="Barlow Semi Condense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sym typeface="Barlow Semi Condensed"/>
              </a:rPr>
              <a:t>usuário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sym typeface="Barlow Semi Condense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sym typeface="Barlow Semi Condensed"/>
              </a:rPr>
              <a:t>ou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sym typeface="Barlow Semi Condensed"/>
              </a:rPr>
              <a:t> usar </a:t>
            </a:r>
            <a:r>
              <a:rPr lang="en-US" sz="1600" i="1" dirty="0">
                <a:solidFill>
                  <a:schemeClr val="dk2"/>
                </a:solidFill>
                <a:latin typeface="Barlow Semi Condensed"/>
                <a:sym typeface="Barlow Semi Condensed"/>
              </a:rPr>
              <a:t>hooks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sym typeface="Barlow Semi Condensed"/>
              </a:rPr>
              <a:t> no PostgreSQL para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sym typeface="Barlow Semi Condensed"/>
              </a:rPr>
              <a:t>modificar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sym typeface="Barlow Semi Condense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sym typeface="Barlow Semi Condensed"/>
              </a:rPr>
              <a:t>como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sym typeface="Barlow Semi Condensed"/>
              </a:rPr>
              <a:t> o banco de dados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sym typeface="Barlow Semi Condensed"/>
              </a:rPr>
              <a:t>executa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sym typeface="Barlow Semi Condense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sym typeface="Barlow Semi Condensed"/>
              </a:rPr>
              <a:t>determinados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sym typeface="Barlow Semi Condense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sym typeface="Barlow Semi Condensed"/>
              </a:rPr>
              <a:t>processos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sym typeface="Barlow Semi Condensed"/>
              </a:rPr>
              <a:t>.</a:t>
            </a:r>
            <a:endParaRPr lang="en-US" dirty="0">
              <a:solidFill>
                <a:schemeClr val="dk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1281F5-E592-44B6-A8C9-98AE03AE9B03}"/>
              </a:ext>
            </a:extLst>
          </p:cNvPr>
          <p:cNvSpPr txBox="1"/>
          <p:nvPr/>
        </p:nvSpPr>
        <p:spPr>
          <a:xfrm>
            <a:off x="5729403" y="4809428"/>
            <a:ext cx="277107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dk2"/>
                </a:solidFill>
                <a:latin typeface="Barlow Semi Condensed"/>
                <a:sym typeface="Barlow Semi Condensed"/>
              </a:rPr>
              <a:t>https://wiki.postgresql.org/wiki/Extensions</a:t>
            </a:r>
            <a:endParaRPr lang="en-US" sz="1200">
              <a:solidFill>
                <a:schemeClr val="dk2"/>
              </a:solidFill>
              <a:latin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84595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O poder de uma extensão</a:t>
            </a:r>
            <a:endParaRPr lang="en-US"/>
          </a:p>
        </p:txBody>
      </p:sp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9FD38C6-3430-47A1-B050-7C73BD8CD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54" y="1038258"/>
            <a:ext cx="2743200" cy="1826413"/>
          </a:xfrm>
          <a:prstGeom prst="rect">
            <a:avLst/>
          </a:prstGeom>
        </p:spPr>
      </p:pic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565659F-565A-4157-9CDA-DF2103901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5814" y="1040790"/>
            <a:ext cx="3537724" cy="1577416"/>
          </a:xfrm>
          <a:prstGeom prst="rect">
            <a:avLst/>
          </a:prstGeom>
        </p:spPr>
      </p:pic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9356C36-B0A9-40CD-A8DE-E65834AF2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955" y="2953266"/>
            <a:ext cx="7851852" cy="171811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DA8D542-77EF-4CA9-AF06-5902E6411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955" y="4784229"/>
            <a:ext cx="2743200" cy="24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18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O poder de uma extensão</a:t>
            </a:r>
            <a:endParaRPr lang="en-US"/>
          </a:p>
        </p:txBody>
      </p:sp>
      <p:pic>
        <p:nvPicPr>
          <p:cNvPr id="7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B665B0B-488B-4E98-B355-56166BA50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680" y="1117556"/>
            <a:ext cx="2743200" cy="1207827"/>
          </a:xfrm>
          <a:prstGeom prst="rect">
            <a:avLst/>
          </a:prstGeom>
        </p:spPr>
      </p:pic>
      <p:pic>
        <p:nvPicPr>
          <p:cNvPr id="8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2022E51-E150-4E80-8B96-6FFBEA1E4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67" y="2405998"/>
            <a:ext cx="8151541" cy="206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3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O poder de uma extensão</a:t>
            </a:r>
            <a:endParaRPr lang="en-US"/>
          </a:p>
        </p:txBody>
      </p:sp>
      <p:pic>
        <p:nvPicPr>
          <p:cNvPr id="2" name="Picture 1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D357F79-D626-44DD-9D64-A3D6A9A97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92" y="1044180"/>
            <a:ext cx="2743200" cy="1647298"/>
          </a:xfrm>
          <a:prstGeom prst="rect">
            <a:avLst/>
          </a:prstGeom>
        </p:spPr>
      </p:pic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6A41423-2330-4D17-9500-18A03E982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626" y="1046948"/>
            <a:ext cx="3997712" cy="1599945"/>
          </a:xfrm>
          <a:prstGeom prst="rect">
            <a:avLst/>
          </a:prstGeom>
        </p:spPr>
      </p:pic>
      <p:pic>
        <p:nvPicPr>
          <p:cNvPr id="4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3C929D5-3C4B-41CC-B284-474427442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192" y="2784338"/>
            <a:ext cx="7357017" cy="21535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2C205E-4A22-4308-9A60-C81795ABAA06}"/>
              </a:ext>
            </a:extLst>
          </p:cNvPr>
          <p:cNvSpPr txBox="1"/>
          <p:nvPr/>
        </p:nvSpPr>
        <p:spPr>
          <a:xfrm>
            <a:off x="5484542" y="4892133"/>
            <a:ext cx="36004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dk2"/>
                </a:solidFill>
                <a:latin typeface="Barlow Semi Condensed"/>
                <a:sym typeface="Barlow Semi Condensed"/>
              </a:rPr>
              <a:t>https://www.postgresql.org/docs/current/pgtrgm.html</a:t>
            </a:r>
            <a:endParaRPr lang="en-US" sz="1200">
              <a:solidFill>
                <a:schemeClr val="dk2"/>
              </a:solidFill>
              <a:latin typeface="Barlow Semi Condensed"/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EC2FE73F-DB35-476A-B9E0-723EB795AE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193" y="4913492"/>
            <a:ext cx="2743200" cy="23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49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24</Slides>
  <Notes>24</Notes>
  <HiddenSlides>0</HiddenSlide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slides</vt:lpstr>
      </vt:variant>
      <vt:variant>
        <vt:i4>24</vt:i4>
      </vt:variant>
    </vt:vector>
  </HeadingPairs>
  <TitlesOfParts>
    <vt:vector size="26" baseType="lpstr">
      <vt:lpstr>Technology Consulting by Slidesgo</vt:lpstr>
      <vt:lpstr>Slidesgo Final Pages</vt:lpstr>
      <vt:lpstr>PostGIS OpenStreetMap</vt:lpstr>
      <vt:lpstr>Agenda</vt:lpstr>
      <vt:lpstr>PostgreSQL</vt:lpstr>
      <vt:lpstr>PostgreSQL</vt:lpstr>
      <vt:lpstr>PostgreSQL</vt:lpstr>
      <vt:lpstr>Extensions</vt:lpstr>
      <vt:lpstr>O poder de uma extensão</vt:lpstr>
      <vt:lpstr>O poder de uma extensão</vt:lpstr>
      <vt:lpstr>O poder de uma extensão</vt:lpstr>
      <vt:lpstr>PostGIS</vt:lpstr>
      <vt:lpstr>Legal, mas...</vt:lpstr>
      <vt:lpstr>OpenStreetMap (OSM)</vt:lpstr>
      <vt:lpstr>— Ryan Lambert, 2021</vt:lpstr>
      <vt:lpstr>OpenSource</vt:lpstr>
      <vt:lpstr>Quem usa isso?</vt:lpstr>
      <vt:lpstr>Apresentação do PowerPoint</vt:lpstr>
      <vt:lpstr>Apresentação do PowerPoint</vt:lpstr>
      <vt:lpstr>Apresentação do PowerPoint</vt:lpstr>
      <vt:lpstr>Apresentação do PowerPoint</vt:lpstr>
      <vt:lpstr>Geofabrik</vt:lpstr>
      <vt:lpstr>Você pode deixar isso ainda melhor!</vt:lpstr>
      <vt:lpstr>Por que PostGIS e OSM?</vt:lpstr>
      <vt:lpstr>Por que PostGIS e OSM? Quero mais motivos!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</dc:title>
  <cp:revision>460</cp:revision>
  <dcterms:modified xsi:type="dcterms:W3CDTF">2022-02-13T22:51:34Z</dcterms:modified>
</cp:coreProperties>
</file>